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70" r:id="rId6"/>
    <p:sldId id="2723" r:id="rId7"/>
    <p:sldId id="2724" r:id="rId8"/>
    <p:sldId id="2722" r:id="rId9"/>
    <p:sldId id="2721" r:id="rId10"/>
    <p:sldId id="2725" r:id="rId11"/>
    <p:sldId id="2695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lath Sophaphanh" initials="ES" lastIdx="1" clrIdx="0">
    <p:extLst>
      <p:ext uri="{19B8F6BF-5375-455C-9EA6-DF929625EA0E}">
        <p15:presenceInfo xmlns:p15="http://schemas.microsoft.com/office/powerpoint/2012/main" userId="S::ekalath.sophaphanh@ics-builds.com::c834bc4e-1441-4752-932f-960d93d89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3ED"/>
    <a:srgbClr val="C9E4ED"/>
    <a:srgbClr val="87B157"/>
    <a:srgbClr val="F9F1DA"/>
    <a:srgbClr val="FFB850"/>
    <a:srgbClr val="2E4168"/>
    <a:srgbClr val="55C5C0"/>
    <a:srgbClr val="2E5375"/>
    <a:srgbClr val="56A08A"/>
    <a:srgbClr val="424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23658-CC8A-45A3-B205-E4F7E6475641}" v="11" dt="2021-01-21T18:21:39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8"/>
  </p:normalViewPr>
  <p:slideViewPr>
    <p:cSldViewPr snapToGrid="0" snapToObjects="1">
      <p:cViewPr varScale="1">
        <p:scale>
          <a:sx n="70" d="100"/>
          <a:sy n="70" d="100"/>
        </p:scale>
        <p:origin x="2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lath Sophaphanh" userId="c834bc4e-1441-4752-932f-960d93d89972" providerId="ADAL" clId="{40023658-CC8A-45A3-B205-E4F7E6475641}"/>
    <pc:docChg chg="undo custSel addSld delSld modSld">
      <pc:chgData name="Ekalath Sophaphanh" userId="c834bc4e-1441-4752-932f-960d93d89972" providerId="ADAL" clId="{40023658-CC8A-45A3-B205-E4F7E6475641}" dt="2021-01-25T23:35:44.436" v="327" actId="732"/>
      <pc:docMkLst>
        <pc:docMk/>
      </pc:docMkLst>
      <pc:sldChg chg="modSp mod">
        <pc:chgData name="Ekalath Sophaphanh" userId="c834bc4e-1441-4752-932f-960d93d89972" providerId="ADAL" clId="{40023658-CC8A-45A3-B205-E4F7E6475641}" dt="2021-01-08T17:44:40.010" v="35" actId="20577"/>
        <pc:sldMkLst>
          <pc:docMk/>
          <pc:sldMk cId="1230397777" sldId="257"/>
        </pc:sldMkLst>
        <pc:spChg chg="mod">
          <ac:chgData name="Ekalath Sophaphanh" userId="c834bc4e-1441-4752-932f-960d93d89972" providerId="ADAL" clId="{40023658-CC8A-45A3-B205-E4F7E6475641}" dt="2021-01-08T17:44:30.327" v="19" actId="20577"/>
          <ac:spMkLst>
            <pc:docMk/>
            <pc:sldMk cId="1230397777" sldId="257"/>
            <ac:spMk id="11" creationId="{FC9186C3-293C-41BD-91F0-4162069DD869}"/>
          </ac:spMkLst>
        </pc:spChg>
        <pc:spChg chg="mod">
          <ac:chgData name="Ekalath Sophaphanh" userId="c834bc4e-1441-4752-932f-960d93d89972" providerId="ADAL" clId="{40023658-CC8A-45A3-B205-E4F7E6475641}" dt="2021-01-08T17:44:40.010" v="35" actId="20577"/>
          <ac:spMkLst>
            <pc:docMk/>
            <pc:sldMk cId="1230397777" sldId="257"/>
            <ac:spMk id="13" creationId="{9654A792-F332-44A8-AFF4-460FFAE09746}"/>
          </ac:spMkLst>
        </pc:spChg>
      </pc:sldChg>
      <pc:sldChg chg="modSp mod">
        <pc:chgData name="Ekalath Sophaphanh" userId="c834bc4e-1441-4752-932f-960d93d89972" providerId="ADAL" clId="{40023658-CC8A-45A3-B205-E4F7E6475641}" dt="2021-01-08T17:45:06.070" v="81" actId="20577"/>
        <pc:sldMkLst>
          <pc:docMk/>
          <pc:sldMk cId="370830966" sldId="270"/>
        </pc:sldMkLst>
        <pc:spChg chg="mod">
          <ac:chgData name="Ekalath Sophaphanh" userId="c834bc4e-1441-4752-932f-960d93d89972" providerId="ADAL" clId="{40023658-CC8A-45A3-B205-E4F7E6475641}" dt="2021-01-08T17:45:06.070" v="81" actId="20577"/>
          <ac:spMkLst>
            <pc:docMk/>
            <pc:sldMk cId="370830966" sldId="270"/>
            <ac:spMk id="3" creationId="{974651DF-8056-254C-B51E-A58BE3033F17}"/>
          </ac:spMkLst>
        </pc:spChg>
      </pc:sldChg>
      <pc:sldChg chg="modSp mod">
        <pc:chgData name="Ekalath Sophaphanh" userId="c834bc4e-1441-4752-932f-960d93d89972" providerId="ADAL" clId="{40023658-CC8A-45A3-B205-E4F7E6475641}" dt="2021-01-08T17:47:28.117" v="177" actId="20577"/>
        <pc:sldMkLst>
          <pc:docMk/>
          <pc:sldMk cId="3906271980" sldId="2695"/>
        </pc:sldMkLst>
        <pc:spChg chg="mod">
          <ac:chgData name="Ekalath Sophaphanh" userId="c834bc4e-1441-4752-932f-960d93d89972" providerId="ADAL" clId="{40023658-CC8A-45A3-B205-E4F7E6475641}" dt="2021-01-08T17:46:40.734" v="134" actId="20577"/>
          <ac:spMkLst>
            <pc:docMk/>
            <pc:sldMk cId="3906271980" sldId="2695"/>
            <ac:spMk id="4" creationId="{A8DEC4EE-EE95-EA46-8523-923BA059785A}"/>
          </ac:spMkLst>
        </pc:spChg>
        <pc:spChg chg="mod">
          <ac:chgData name="Ekalath Sophaphanh" userId="c834bc4e-1441-4752-932f-960d93d89972" providerId="ADAL" clId="{40023658-CC8A-45A3-B205-E4F7E6475641}" dt="2021-01-08T17:47:28.117" v="177" actId="20577"/>
          <ac:spMkLst>
            <pc:docMk/>
            <pc:sldMk cId="3906271980" sldId="2695"/>
            <ac:spMk id="6" creationId="{F575E9EA-EBA7-46D2-B8F0-836FE585B0A0}"/>
          </ac:spMkLst>
        </pc:spChg>
      </pc:sldChg>
      <pc:sldChg chg="addSp delSp modSp add del mod">
        <pc:chgData name="Ekalath Sophaphanh" userId="c834bc4e-1441-4752-932f-960d93d89972" providerId="ADAL" clId="{40023658-CC8A-45A3-B205-E4F7E6475641}" dt="2021-01-25T23:35:44.436" v="327" actId="732"/>
        <pc:sldMkLst>
          <pc:docMk/>
          <pc:sldMk cId="1685806465" sldId="2721"/>
        </pc:sldMkLst>
        <pc:spChg chg="mod">
          <ac:chgData name="Ekalath Sophaphanh" userId="c834bc4e-1441-4752-932f-960d93d89972" providerId="ADAL" clId="{40023658-CC8A-45A3-B205-E4F7E6475641}" dt="2021-01-08T17:47:47.676" v="195" actId="14100"/>
          <ac:spMkLst>
            <pc:docMk/>
            <pc:sldMk cId="1685806465" sldId="2721"/>
            <ac:spMk id="2" creationId="{4CF24A0F-20D1-4545-B040-2724E8868038}"/>
          </ac:spMkLst>
        </pc:spChg>
        <pc:spChg chg="add mod">
          <ac:chgData name="Ekalath Sophaphanh" userId="c834bc4e-1441-4752-932f-960d93d89972" providerId="ADAL" clId="{40023658-CC8A-45A3-B205-E4F7E6475641}" dt="2021-01-19T21:38:15.646" v="314" actId="14100"/>
          <ac:spMkLst>
            <pc:docMk/>
            <pc:sldMk cId="1685806465" sldId="2721"/>
            <ac:spMk id="3" creationId="{0E1B2012-D6B7-4CF9-8099-9847005FD230}"/>
          </ac:spMkLst>
        </pc:spChg>
        <pc:spChg chg="add mod">
          <ac:chgData name="Ekalath Sophaphanh" userId="c834bc4e-1441-4752-932f-960d93d89972" providerId="ADAL" clId="{40023658-CC8A-45A3-B205-E4F7E6475641}" dt="2021-01-19T21:37:12.999" v="313" actId="207"/>
          <ac:spMkLst>
            <pc:docMk/>
            <pc:sldMk cId="1685806465" sldId="2721"/>
            <ac:spMk id="6" creationId="{78004143-BDAF-4910-B34F-E6633F40B2BF}"/>
          </ac:spMkLst>
        </pc:spChg>
        <pc:picChg chg="del">
          <ac:chgData name="Ekalath Sophaphanh" userId="c834bc4e-1441-4752-932f-960d93d89972" providerId="ADAL" clId="{40023658-CC8A-45A3-B205-E4F7E6475641}" dt="2021-01-08T17:47:39.145" v="180" actId="21"/>
          <ac:picMkLst>
            <pc:docMk/>
            <pc:sldMk cId="1685806465" sldId="2721"/>
            <ac:picMk id="4" creationId="{95995D70-B626-4B8A-AA41-814D1DDA487C}"/>
          </ac:picMkLst>
        </pc:picChg>
        <pc:picChg chg="add mod modCrop">
          <ac:chgData name="Ekalath Sophaphanh" userId="c834bc4e-1441-4752-932f-960d93d89972" providerId="ADAL" clId="{40023658-CC8A-45A3-B205-E4F7E6475641}" dt="2021-01-08T18:03:03.819" v="286" actId="1076"/>
          <ac:picMkLst>
            <pc:docMk/>
            <pc:sldMk cId="1685806465" sldId="2721"/>
            <ac:picMk id="4" creationId="{D1C8563F-9CFE-4D09-B7AA-0A6FAF725BFF}"/>
          </ac:picMkLst>
        </pc:picChg>
        <pc:picChg chg="add mod modCrop">
          <ac:chgData name="Ekalath Sophaphanh" userId="c834bc4e-1441-4752-932f-960d93d89972" providerId="ADAL" clId="{40023658-CC8A-45A3-B205-E4F7E6475641}" dt="2021-01-25T23:35:44.436" v="327" actId="732"/>
          <ac:picMkLst>
            <pc:docMk/>
            <pc:sldMk cId="1685806465" sldId="2721"/>
            <ac:picMk id="5" creationId="{57673905-1DB3-417C-A525-BF8DC87F7FA3}"/>
          </ac:picMkLst>
        </pc:picChg>
      </pc:sldChg>
      <pc:sldChg chg="modSp mod">
        <pc:chgData name="Ekalath Sophaphanh" userId="c834bc4e-1441-4752-932f-960d93d89972" providerId="ADAL" clId="{40023658-CC8A-45A3-B205-E4F7E6475641}" dt="2021-01-13T04:26:08.109" v="299" actId="20577"/>
        <pc:sldMkLst>
          <pc:docMk/>
          <pc:sldMk cId="99689262" sldId="2722"/>
        </pc:sldMkLst>
        <pc:graphicFrameChg chg="modGraphic">
          <ac:chgData name="Ekalath Sophaphanh" userId="c834bc4e-1441-4752-932f-960d93d89972" providerId="ADAL" clId="{40023658-CC8A-45A3-B205-E4F7E6475641}" dt="2021-01-13T04:26:08.109" v="299" actId="20577"/>
          <ac:graphicFrameMkLst>
            <pc:docMk/>
            <pc:sldMk cId="99689262" sldId="2722"/>
            <ac:graphicFrameMk id="3" creationId="{2C032782-4511-420B-ACF8-018938012CC3}"/>
          </ac:graphicFrameMkLst>
        </pc:graphicFrameChg>
      </pc:sldChg>
      <pc:sldChg chg="addSp delSp modSp mod delAnim modAnim">
        <pc:chgData name="Ekalath Sophaphanh" userId="c834bc4e-1441-4752-932f-960d93d89972" providerId="ADAL" clId="{40023658-CC8A-45A3-B205-E4F7E6475641}" dt="2021-01-21T18:21:11.416" v="319" actId="1076"/>
        <pc:sldMkLst>
          <pc:docMk/>
          <pc:sldMk cId="1290039005" sldId="2723"/>
        </pc:sldMkLst>
        <pc:spChg chg="mod">
          <ac:chgData name="Ekalath Sophaphanh" userId="c834bc4e-1441-4752-932f-960d93d89972" providerId="ADAL" clId="{40023658-CC8A-45A3-B205-E4F7E6475641}" dt="2021-01-08T17:45:31.600" v="98" actId="20577"/>
          <ac:spMkLst>
            <pc:docMk/>
            <pc:sldMk cId="1290039005" sldId="2723"/>
            <ac:spMk id="2" creationId="{4CF24A0F-20D1-4545-B040-2724E8868038}"/>
          </ac:spMkLst>
        </pc:spChg>
        <pc:picChg chg="del">
          <ac:chgData name="Ekalath Sophaphanh" userId="c834bc4e-1441-4752-932f-960d93d89972" providerId="ADAL" clId="{40023658-CC8A-45A3-B205-E4F7E6475641}" dt="2021-01-08T17:45:17.714" v="83" actId="21"/>
          <ac:picMkLst>
            <pc:docMk/>
            <pc:sldMk cId="1290039005" sldId="2723"/>
            <ac:picMk id="3" creationId="{6396F3DF-0A44-45BE-8227-251BA85AC81B}"/>
          </ac:picMkLst>
        </pc:picChg>
        <pc:picChg chg="add del mod">
          <ac:chgData name="Ekalath Sophaphanh" userId="c834bc4e-1441-4752-932f-960d93d89972" providerId="ADAL" clId="{40023658-CC8A-45A3-B205-E4F7E6475641}" dt="2021-01-21T18:20:26.129" v="315" actId="21"/>
          <ac:picMkLst>
            <pc:docMk/>
            <pc:sldMk cId="1290039005" sldId="2723"/>
            <ac:picMk id="3" creationId="{76140B3B-5D61-441D-9E28-208C36D3B6A3}"/>
          </ac:picMkLst>
        </pc:picChg>
        <pc:picChg chg="add mod">
          <ac:chgData name="Ekalath Sophaphanh" userId="c834bc4e-1441-4752-932f-960d93d89972" providerId="ADAL" clId="{40023658-CC8A-45A3-B205-E4F7E6475641}" dt="2021-01-21T18:21:11.416" v="319" actId="1076"/>
          <ac:picMkLst>
            <pc:docMk/>
            <pc:sldMk cId="1290039005" sldId="2723"/>
            <ac:picMk id="4" creationId="{CA8FC3EA-AE19-4B0C-9D18-0709E81193BD}"/>
          </ac:picMkLst>
        </pc:picChg>
      </pc:sldChg>
      <pc:sldChg chg="addSp delSp modSp add mod delAnim modAnim">
        <pc:chgData name="Ekalath Sophaphanh" userId="c834bc4e-1441-4752-932f-960d93d89972" providerId="ADAL" clId="{40023658-CC8A-45A3-B205-E4F7E6475641}" dt="2021-01-21T18:21:54.905" v="325" actId="14100"/>
        <pc:sldMkLst>
          <pc:docMk/>
          <pc:sldMk cId="658944314" sldId="2724"/>
        </pc:sldMkLst>
        <pc:spChg chg="mod">
          <ac:chgData name="Ekalath Sophaphanh" userId="c834bc4e-1441-4752-932f-960d93d89972" providerId="ADAL" clId="{40023658-CC8A-45A3-B205-E4F7E6475641}" dt="2021-01-08T17:45:40.640" v="111" actId="14100"/>
          <ac:spMkLst>
            <pc:docMk/>
            <pc:sldMk cId="658944314" sldId="2724"/>
            <ac:spMk id="2" creationId="{4CF24A0F-20D1-4545-B040-2724E8868038}"/>
          </ac:spMkLst>
        </pc:spChg>
        <pc:picChg chg="del">
          <ac:chgData name="Ekalath Sophaphanh" userId="c834bc4e-1441-4752-932f-960d93d89972" providerId="ADAL" clId="{40023658-CC8A-45A3-B205-E4F7E6475641}" dt="2021-01-08T17:45:42.964" v="112" actId="21"/>
          <ac:picMkLst>
            <pc:docMk/>
            <pc:sldMk cId="658944314" sldId="2724"/>
            <ac:picMk id="3" creationId="{6396F3DF-0A44-45BE-8227-251BA85AC81B}"/>
          </ac:picMkLst>
        </pc:picChg>
        <pc:picChg chg="add del mod">
          <ac:chgData name="Ekalath Sophaphanh" userId="c834bc4e-1441-4752-932f-960d93d89972" providerId="ADAL" clId="{40023658-CC8A-45A3-B205-E4F7E6475641}" dt="2021-01-21T18:21:15.439" v="320" actId="478"/>
          <ac:picMkLst>
            <pc:docMk/>
            <pc:sldMk cId="658944314" sldId="2724"/>
            <ac:picMk id="3" creationId="{79AF19F7-AE07-4E3C-A3D4-5A067FBD94C2}"/>
          </ac:picMkLst>
        </pc:picChg>
        <pc:picChg chg="add mod">
          <ac:chgData name="Ekalath Sophaphanh" userId="c834bc4e-1441-4752-932f-960d93d89972" providerId="ADAL" clId="{40023658-CC8A-45A3-B205-E4F7E6475641}" dt="2021-01-21T18:21:54.905" v="325" actId="14100"/>
          <ac:picMkLst>
            <pc:docMk/>
            <pc:sldMk cId="658944314" sldId="2724"/>
            <ac:picMk id="4" creationId="{5E5C067B-385A-48FB-A31A-3E0CFECFD699}"/>
          </ac:picMkLst>
        </pc:picChg>
      </pc:sldChg>
      <pc:sldChg chg="addSp delSp modSp add mod">
        <pc:chgData name="Ekalath Sophaphanh" userId="c834bc4e-1441-4752-932f-960d93d89972" providerId="ADAL" clId="{40023658-CC8A-45A3-B205-E4F7E6475641}" dt="2021-01-19T21:29:38.490" v="309" actId="732"/>
        <pc:sldMkLst>
          <pc:docMk/>
          <pc:sldMk cId="706784579" sldId="2725"/>
        </pc:sldMkLst>
        <pc:spChg chg="mod">
          <ac:chgData name="Ekalath Sophaphanh" userId="c834bc4e-1441-4752-932f-960d93d89972" providerId="ADAL" clId="{40023658-CC8A-45A3-B205-E4F7E6475641}" dt="2021-01-08T17:48:00.769" v="200" actId="20577"/>
          <ac:spMkLst>
            <pc:docMk/>
            <pc:sldMk cId="706784579" sldId="2725"/>
            <ac:spMk id="2" creationId="{4CF24A0F-20D1-4545-B040-2724E8868038}"/>
          </ac:spMkLst>
        </pc:spChg>
        <pc:spChg chg="add mod">
          <ac:chgData name="Ekalath Sophaphanh" userId="c834bc4e-1441-4752-932f-960d93d89972" providerId="ADAL" clId="{40023658-CC8A-45A3-B205-E4F7E6475641}" dt="2021-01-08T18:02:55.865" v="285" actId="208"/>
          <ac:spMkLst>
            <pc:docMk/>
            <pc:sldMk cId="706784579" sldId="2725"/>
            <ac:spMk id="5" creationId="{D726D51B-ED39-4586-A207-E0A826E961F4}"/>
          </ac:spMkLst>
        </pc:spChg>
        <pc:picChg chg="add mod modCrop">
          <ac:chgData name="Ekalath Sophaphanh" userId="c834bc4e-1441-4752-932f-960d93d89972" providerId="ADAL" clId="{40023658-CC8A-45A3-B205-E4F7E6475641}" dt="2021-01-19T21:29:38.490" v="309" actId="732"/>
          <ac:picMkLst>
            <pc:docMk/>
            <pc:sldMk cId="706784579" sldId="2725"/>
            <ac:picMk id="3" creationId="{3B0CA73F-5E0D-4914-9058-F7125EE3FE33}"/>
          </ac:picMkLst>
        </pc:picChg>
        <pc:picChg chg="add del mod modCrop">
          <ac:chgData name="Ekalath Sophaphanh" userId="c834bc4e-1441-4752-932f-960d93d89972" providerId="ADAL" clId="{40023658-CC8A-45A3-B205-E4F7E6475641}" dt="2021-01-08T18:03:25.055" v="290" actId="21"/>
          <ac:picMkLst>
            <pc:docMk/>
            <pc:sldMk cId="706784579" sldId="2725"/>
            <ac:picMk id="4" creationId="{01F11FBF-53BD-4D08-9C8E-E139DB6AA109}"/>
          </ac:picMkLst>
        </pc:picChg>
        <pc:picChg chg="add mod">
          <ac:chgData name="Ekalath Sophaphanh" userId="c834bc4e-1441-4752-932f-960d93d89972" providerId="ADAL" clId="{40023658-CC8A-45A3-B205-E4F7E6475641}" dt="2021-01-08T18:03:45.447" v="294"/>
          <ac:picMkLst>
            <pc:docMk/>
            <pc:sldMk cId="706784579" sldId="2725"/>
            <ac:picMk id="6" creationId="{B9D9A54C-9429-4100-B1AF-41F14A16B2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E122-6E51-4589-9D12-C0B366A0B94B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D161B-2BA1-43F5-8A49-4AAEDA6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8567E-3099-0A43-96AF-36EDDC1FF3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04A05-39E6-184D-B930-E62BB64BC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246955" y="2104832"/>
            <a:ext cx="1973087" cy="7563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21F58F-9C76-664B-B148-25DF5CF02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2700" y="3111500"/>
            <a:ext cx="5969000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buNone/>
              <a:defRPr sz="44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C988E-48CD-9440-A818-7F5FE9540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2700" y="4779963"/>
            <a:ext cx="7427913" cy="113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Avenir Roman" panose="02000503020000020003" pitchFamily="2" charset="0"/>
              </a:defRPr>
            </a:lvl2pPr>
            <a:lvl3pPr marL="914400" indent="0">
              <a:buNone/>
              <a:defRPr>
                <a:latin typeface="Avenir Roman" panose="02000503020000020003" pitchFamily="2" charset="0"/>
              </a:defRPr>
            </a:lvl3pPr>
            <a:lvl4pPr marL="1371600" indent="0">
              <a:buNone/>
              <a:defRPr>
                <a:latin typeface="Avenir Roman" panose="02000503020000020003" pitchFamily="2" charset="0"/>
              </a:defRPr>
            </a:lvl4pPr>
            <a:lvl5pPr marL="1828800" indent="0">
              <a:buNone/>
              <a:defRPr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7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Section Topic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A01D8D-6ECA-5A48-ACF0-C3BB8FD040AD}"/>
              </a:ext>
            </a:extLst>
          </p:cNvPr>
          <p:cNvGrpSpPr/>
          <p:nvPr userDrawn="1"/>
        </p:nvGrpSpPr>
        <p:grpSpPr>
          <a:xfrm rot="2010161">
            <a:off x="1984105" y="-2683905"/>
            <a:ext cx="10996723" cy="2269941"/>
            <a:chOff x="120322" y="-1133299"/>
            <a:chExt cx="10996723" cy="226994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D890A93-0A72-C04F-BC1F-A474F30D81C0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793F95A-C63A-6242-AE2D-29AADF8E6EA9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C8C5084-C3D9-2E46-B370-73A9AF3DF800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0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Section Topic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E2350-77EC-BB40-9C1F-AD6A7E507034}"/>
              </a:ext>
            </a:extLst>
          </p:cNvPr>
          <p:cNvGrpSpPr/>
          <p:nvPr userDrawn="1"/>
        </p:nvGrpSpPr>
        <p:grpSpPr>
          <a:xfrm rot="2010161">
            <a:off x="1984105" y="-2683905"/>
            <a:ext cx="10996723" cy="2269941"/>
            <a:chOff x="120322" y="-1133299"/>
            <a:chExt cx="10996723" cy="226994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3CE266-91CF-194A-B951-303FB058FF49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A886404-D7AA-B548-A22A-FEDB317DF180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39DD7E-6C2F-AC45-AFF6-CCDF8573D55A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6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Section Topic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3F58A7-F8F6-4648-9B3C-BC42A974116F}"/>
              </a:ext>
            </a:extLst>
          </p:cNvPr>
          <p:cNvGrpSpPr/>
          <p:nvPr userDrawn="1"/>
        </p:nvGrpSpPr>
        <p:grpSpPr>
          <a:xfrm rot="2010161">
            <a:off x="1984105" y="-2683905"/>
            <a:ext cx="10996723" cy="2269941"/>
            <a:chOff x="120322" y="-1133299"/>
            <a:chExt cx="10996723" cy="22699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E28902-E89A-094D-8227-3A20CC238806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FD5AC9A-2197-E046-80E2-6324BC7B9893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4971CDC-850C-9C40-833E-AA3CDF7C10DA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685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Section Topic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237B853-609D-6B49-B9C1-313E798AE2C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95438" y="2185988"/>
            <a:ext cx="9105900" cy="3871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89DBC-EFE1-EC4A-9F64-8468813ACB05}"/>
              </a:ext>
            </a:extLst>
          </p:cNvPr>
          <p:cNvGrpSpPr/>
          <p:nvPr userDrawn="1"/>
        </p:nvGrpSpPr>
        <p:grpSpPr>
          <a:xfrm rot="2010161">
            <a:off x="1984105" y="-2683905"/>
            <a:ext cx="10996723" cy="2269941"/>
            <a:chOff x="120322" y="-1133299"/>
            <a:chExt cx="10996723" cy="226994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1D1E45-B42A-D448-B382-D5F0EB555789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5F56A8-9DC7-384C-A745-53D969BF2850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B87600-0210-2449-A5B6-6B0FE52E767A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618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Section Topic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137FD85-380F-1C43-85EA-2A9EEE8CA72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595438" y="2200275"/>
            <a:ext cx="9020175" cy="3814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15B53-4454-6045-8EF5-52733D4C9CCB}"/>
              </a:ext>
            </a:extLst>
          </p:cNvPr>
          <p:cNvGrpSpPr/>
          <p:nvPr userDrawn="1"/>
        </p:nvGrpSpPr>
        <p:grpSpPr>
          <a:xfrm rot="2010161">
            <a:off x="1984105" y="-2683905"/>
            <a:ext cx="10996723" cy="2269941"/>
            <a:chOff x="120322" y="-1133299"/>
            <a:chExt cx="10996723" cy="22699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FAB28B6-624E-9C41-B8EF-8ED0A0EEB11D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AA4AC8-DD71-1C43-9743-0FEBC9F942E3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5BB89A3-6ACA-C846-9685-C9A99A4E546F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22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541" y="3805437"/>
            <a:ext cx="3775911" cy="453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B5CC6-B86B-0846-95F1-3F2BE38D3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8210" y="414285"/>
            <a:ext cx="3248025" cy="324802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1CC5681-CACD-054A-869A-C300FF6144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541" y="4316067"/>
            <a:ext cx="3775911" cy="385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A4B9D5-0CB2-3046-B2B2-6F963C01A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4219" y="5919387"/>
            <a:ext cx="2101760" cy="8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D830196-CD63-9045-A169-CA2FCBB82C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337" y="395723"/>
            <a:ext cx="11344275" cy="50117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30DC-02E9-1A41-8FE5-374E89B333DA}"/>
              </a:ext>
            </a:extLst>
          </p:cNvPr>
          <p:cNvSpPr/>
          <p:nvPr userDrawn="1"/>
        </p:nvSpPr>
        <p:spPr>
          <a:xfrm>
            <a:off x="0" y="5017294"/>
            <a:ext cx="5514974" cy="640556"/>
          </a:xfrm>
          <a:custGeom>
            <a:avLst/>
            <a:gdLst>
              <a:gd name="connsiteX0" fmla="*/ 0 w 5300662"/>
              <a:gd name="connsiteY0" fmla="*/ 0 h 640556"/>
              <a:gd name="connsiteX1" fmla="*/ 5300662 w 5300662"/>
              <a:gd name="connsiteY1" fmla="*/ 0 h 640556"/>
              <a:gd name="connsiteX2" fmla="*/ 5300662 w 5300662"/>
              <a:gd name="connsiteY2" fmla="*/ 640556 h 640556"/>
              <a:gd name="connsiteX3" fmla="*/ 0 w 5300662"/>
              <a:gd name="connsiteY3" fmla="*/ 640556 h 640556"/>
              <a:gd name="connsiteX4" fmla="*/ 0 w 5300662"/>
              <a:gd name="connsiteY4" fmla="*/ 0 h 640556"/>
              <a:gd name="connsiteX0" fmla="*/ 0 w 5514974"/>
              <a:gd name="connsiteY0" fmla="*/ 0 h 640556"/>
              <a:gd name="connsiteX1" fmla="*/ 5514974 w 5514974"/>
              <a:gd name="connsiteY1" fmla="*/ 14288 h 640556"/>
              <a:gd name="connsiteX2" fmla="*/ 5300662 w 5514974"/>
              <a:gd name="connsiteY2" fmla="*/ 640556 h 640556"/>
              <a:gd name="connsiteX3" fmla="*/ 0 w 5514974"/>
              <a:gd name="connsiteY3" fmla="*/ 640556 h 640556"/>
              <a:gd name="connsiteX4" fmla="*/ 0 w 5514974"/>
              <a:gd name="connsiteY4" fmla="*/ 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4974" h="640556">
                <a:moveTo>
                  <a:pt x="0" y="0"/>
                </a:moveTo>
                <a:lnTo>
                  <a:pt x="5514974" y="14288"/>
                </a:lnTo>
                <a:lnTo>
                  <a:pt x="5300662" y="640556"/>
                </a:lnTo>
                <a:lnTo>
                  <a:pt x="0" y="640556"/>
                </a:lnTo>
                <a:lnTo>
                  <a:pt x="0" y="0"/>
                </a:lnTo>
                <a:close/>
              </a:path>
            </a:pathLst>
          </a:custGeom>
          <a:solidFill>
            <a:srgbClr val="87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618" y="5159511"/>
            <a:ext cx="5025737" cy="309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 kern="1600" cap="all" spc="1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project Name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3A919C-E9DD-C342-9141-790DA0E05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10375900" y="145334"/>
            <a:ext cx="2239963" cy="8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D830196-CD63-9045-A169-CA2FCBB82C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337" y="395723"/>
            <a:ext cx="6084867" cy="50117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30DC-02E9-1A41-8FE5-374E89B333DA}"/>
              </a:ext>
            </a:extLst>
          </p:cNvPr>
          <p:cNvSpPr/>
          <p:nvPr userDrawn="1"/>
        </p:nvSpPr>
        <p:spPr>
          <a:xfrm>
            <a:off x="0" y="5017294"/>
            <a:ext cx="5514974" cy="640556"/>
          </a:xfrm>
          <a:custGeom>
            <a:avLst/>
            <a:gdLst>
              <a:gd name="connsiteX0" fmla="*/ 0 w 5300662"/>
              <a:gd name="connsiteY0" fmla="*/ 0 h 640556"/>
              <a:gd name="connsiteX1" fmla="*/ 5300662 w 5300662"/>
              <a:gd name="connsiteY1" fmla="*/ 0 h 640556"/>
              <a:gd name="connsiteX2" fmla="*/ 5300662 w 5300662"/>
              <a:gd name="connsiteY2" fmla="*/ 640556 h 640556"/>
              <a:gd name="connsiteX3" fmla="*/ 0 w 5300662"/>
              <a:gd name="connsiteY3" fmla="*/ 640556 h 640556"/>
              <a:gd name="connsiteX4" fmla="*/ 0 w 5300662"/>
              <a:gd name="connsiteY4" fmla="*/ 0 h 640556"/>
              <a:gd name="connsiteX0" fmla="*/ 0 w 5514974"/>
              <a:gd name="connsiteY0" fmla="*/ 0 h 640556"/>
              <a:gd name="connsiteX1" fmla="*/ 5514974 w 5514974"/>
              <a:gd name="connsiteY1" fmla="*/ 14288 h 640556"/>
              <a:gd name="connsiteX2" fmla="*/ 5300662 w 5514974"/>
              <a:gd name="connsiteY2" fmla="*/ 640556 h 640556"/>
              <a:gd name="connsiteX3" fmla="*/ 0 w 5514974"/>
              <a:gd name="connsiteY3" fmla="*/ 640556 h 640556"/>
              <a:gd name="connsiteX4" fmla="*/ 0 w 5514974"/>
              <a:gd name="connsiteY4" fmla="*/ 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4974" h="640556">
                <a:moveTo>
                  <a:pt x="0" y="0"/>
                </a:moveTo>
                <a:lnTo>
                  <a:pt x="5514974" y="14288"/>
                </a:lnTo>
                <a:lnTo>
                  <a:pt x="5300662" y="640556"/>
                </a:lnTo>
                <a:lnTo>
                  <a:pt x="0" y="640556"/>
                </a:lnTo>
                <a:lnTo>
                  <a:pt x="0" y="0"/>
                </a:lnTo>
                <a:close/>
              </a:path>
            </a:pathLst>
          </a:custGeom>
          <a:solidFill>
            <a:srgbClr val="87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618" y="5159511"/>
            <a:ext cx="5025737" cy="309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 kern="1600" cap="all" spc="10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Insert project Name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EF253EC2-5E1A-E746-B70A-BAAE9113A73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68923" y="395722"/>
            <a:ext cx="5116656" cy="244748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8E091A35-EEDB-F643-8A74-F5CFF28E5A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68923" y="2986088"/>
            <a:ext cx="5116656" cy="242887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390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B242A9-6C0A-8A46-99A7-5980AC0B7A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2F520-B6E0-B049-9453-CF7B94D34EC4}"/>
              </a:ext>
            </a:extLst>
          </p:cNvPr>
          <p:cNvSpPr/>
          <p:nvPr userDrawn="1"/>
        </p:nvSpPr>
        <p:spPr>
          <a:xfrm>
            <a:off x="6786562" y="885825"/>
            <a:ext cx="5405437" cy="5972175"/>
          </a:xfrm>
          <a:custGeom>
            <a:avLst/>
            <a:gdLst>
              <a:gd name="connsiteX0" fmla="*/ 0 w 2876550"/>
              <a:gd name="connsiteY0" fmla="*/ 0 h 5972175"/>
              <a:gd name="connsiteX1" fmla="*/ 2876550 w 2876550"/>
              <a:gd name="connsiteY1" fmla="*/ 0 h 5972175"/>
              <a:gd name="connsiteX2" fmla="*/ 2876550 w 2876550"/>
              <a:gd name="connsiteY2" fmla="*/ 5972175 h 5972175"/>
              <a:gd name="connsiteX3" fmla="*/ 0 w 2876550"/>
              <a:gd name="connsiteY3" fmla="*/ 5972175 h 5972175"/>
              <a:gd name="connsiteX4" fmla="*/ 0 w 2876550"/>
              <a:gd name="connsiteY4" fmla="*/ 0 h 5972175"/>
              <a:gd name="connsiteX0" fmla="*/ 2528887 w 5405437"/>
              <a:gd name="connsiteY0" fmla="*/ 0 h 5972175"/>
              <a:gd name="connsiteX1" fmla="*/ 5405437 w 5405437"/>
              <a:gd name="connsiteY1" fmla="*/ 0 h 5972175"/>
              <a:gd name="connsiteX2" fmla="*/ 5405437 w 5405437"/>
              <a:gd name="connsiteY2" fmla="*/ 5972175 h 5972175"/>
              <a:gd name="connsiteX3" fmla="*/ 0 w 5405437"/>
              <a:gd name="connsiteY3" fmla="*/ 5972175 h 5972175"/>
              <a:gd name="connsiteX4" fmla="*/ 2528887 w 5405437"/>
              <a:gd name="connsiteY4" fmla="*/ 0 h 59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437" h="5972175">
                <a:moveTo>
                  <a:pt x="2528887" y="0"/>
                </a:moveTo>
                <a:lnTo>
                  <a:pt x="5405437" y="0"/>
                </a:lnTo>
                <a:lnTo>
                  <a:pt x="5405437" y="5972175"/>
                </a:lnTo>
                <a:lnTo>
                  <a:pt x="0" y="5972175"/>
                </a:lnTo>
                <a:lnTo>
                  <a:pt x="2528887" y="0"/>
                </a:lnTo>
                <a:close/>
              </a:path>
            </a:pathLst>
          </a:custGeom>
          <a:solidFill>
            <a:srgbClr val="2E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F2B21-BAB8-F849-B96B-34D1AEDFE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63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88235" y="5068554"/>
            <a:ext cx="3141264" cy="1248564"/>
          </a:xfrm>
          <a:prstGeom prst="rect">
            <a:avLst/>
          </a:prstGeom>
          <a:effectLst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A7A4D2-101D-3148-8B96-C396FF4BD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6825" y="2428875"/>
            <a:ext cx="4141788" cy="3887788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ts val="3560"/>
              </a:lnSpc>
              <a:buFontTx/>
              <a:buNone/>
              <a:defRPr sz="2400" b="0" i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2pPr>
            <a:lvl3pPr marL="9144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3pPr>
            <a:lvl4pPr marL="13716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4pPr>
            <a:lvl5pPr marL="18288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 dirty="0"/>
              <a:t>Insert type here 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ipsem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omet</a:t>
            </a:r>
            <a:r>
              <a:rPr lang="en-US" dirty="0"/>
              <a:t> </a:t>
            </a:r>
            <a:r>
              <a:rPr lang="en-US" dirty="0" err="1"/>
              <a:t>gunten</a:t>
            </a:r>
            <a:r>
              <a:rPr lang="en-US" dirty="0"/>
              <a:t> </a:t>
            </a:r>
            <a:r>
              <a:rPr lang="en-US" dirty="0" err="1"/>
              <a:t>blaten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fatten blah blah blah</a:t>
            </a:r>
          </a:p>
        </p:txBody>
      </p:sp>
    </p:spTree>
    <p:extLst>
      <p:ext uri="{BB962C8B-B14F-4D97-AF65-F5344CB8AC3E}">
        <p14:creationId xmlns:p14="http://schemas.microsoft.com/office/powerpoint/2010/main" val="28130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A7A4D2-101D-3148-8B96-C396FF4BD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6282" y="2428875"/>
            <a:ext cx="4141788" cy="198596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260"/>
              </a:lnSpc>
              <a:buFontTx/>
              <a:buNone/>
              <a:defRPr sz="2400" b="1" i="0">
                <a:solidFill>
                  <a:srgbClr val="2E537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2pPr>
            <a:lvl3pPr marL="9144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3pPr>
            <a:lvl4pPr marL="13716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4pPr>
            <a:lvl5pPr marL="1828800" indent="0" algn="r">
              <a:buFontTx/>
              <a:buNone/>
              <a:defRPr b="0" i="0">
                <a:solidFill>
                  <a:schemeClr val="bg1"/>
                </a:solidFill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 dirty="0"/>
              <a:t>Insert type here 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ipsem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omet</a:t>
            </a:r>
            <a:r>
              <a:rPr lang="en-US" dirty="0"/>
              <a:t> </a:t>
            </a:r>
            <a:r>
              <a:rPr lang="en-US" dirty="0" err="1"/>
              <a:t>gunten</a:t>
            </a:r>
            <a:r>
              <a:rPr lang="en-US" dirty="0"/>
              <a:t> </a:t>
            </a:r>
            <a:r>
              <a:rPr lang="en-US" dirty="0" err="1"/>
              <a:t>blaten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fatten blah blah blah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CD21137-5DC0-4D48-A03B-627B81F93A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6958" y="-74428"/>
            <a:ext cx="10343816" cy="6975289"/>
          </a:xfrm>
          <a:custGeom>
            <a:avLst/>
            <a:gdLst>
              <a:gd name="connsiteX0" fmla="*/ 0 w 5495926"/>
              <a:gd name="connsiteY0" fmla="*/ 0 h 3071813"/>
              <a:gd name="connsiteX1" fmla="*/ 5495926 w 5495926"/>
              <a:gd name="connsiteY1" fmla="*/ 0 h 3071813"/>
              <a:gd name="connsiteX2" fmla="*/ 5495926 w 5495926"/>
              <a:gd name="connsiteY2" fmla="*/ 3071813 h 3071813"/>
              <a:gd name="connsiteX3" fmla="*/ 0 w 5495926"/>
              <a:gd name="connsiteY3" fmla="*/ 3071813 h 3071813"/>
              <a:gd name="connsiteX4" fmla="*/ 0 w 5495926"/>
              <a:gd name="connsiteY4" fmla="*/ 0 h 3071813"/>
              <a:gd name="connsiteX0" fmla="*/ 0 w 5495926"/>
              <a:gd name="connsiteY0" fmla="*/ 0 h 3071813"/>
              <a:gd name="connsiteX1" fmla="*/ 4210051 w 5495926"/>
              <a:gd name="connsiteY1" fmla="*/ 0 h 3071813"/>
              <a:gd name="connsiteX2" fmla="*/ 5495926 w 5495926"/>
              <a:gd name="connsiteY2" fmla="*/ 3071813 h 3071813"/>
              <a:gd name="connsiteX3" fmla="*/ 0 w 5495926"/>
              <a:gd name="connsiteY3" fmla="*/ 3071813 h 3071813"/>
              <a:gd name="connsiteX4" fmla="*/ 0 w 5495926"/>
              <a:gd name="connsiteY4" fmla="*/ 0 h 3071813"/>
              <a:gd name="connsiteX0" fmla="*/ 0 w 5495926"/>
              <a:gd name="connsiteY0" fmla="*/ 0 h 3071813"/>
              <a:gd name="connsiteX1" fmla="*/ 4171653 w 5495926"/>
              <a:gd name="connsiteY1" fmla="*/ 6400 h 3071813"/>
              <a:gd name="connsiteX2" fmla="*/ 5495926 w 5495926"/>
              <a:gd name="connsiteY2" fmla="*/ 3071813 h 3071813"/>
              <a:gd name="connsiteX3" fmla="*/ 0 w 5495926"/>
              <a:gd name="connsiteY3" fmla="*/ 3071813 h 3071813"/>
              <a:gd name="connsiteX4" fmla="*/ 0 w 5495926"/>
              <a:gd name="connsiteY4" fmla="*/ 0 h 3071813"/>
              <a:gd name="connsiteX0" fmla="*/ 0 w 5495926"/>
              <a:gd name="connsiteY0" fmla="*/ 0 h 3071813"/>
              <a:gd name="connsiteX1" fmla="*/ 4190852 w 5495926"/>
              <a:gd name="connsiteY1" fmla="*/ 12800 h 3071813"/>
              <a:gd name="connsiteX2" fmla="*/ 5495926 w 5495926"/>
              <a:gd name="connsiteY2" fmla="*/ 3071813 h 3071813"/>
              <a:gd name="connsiteX3" fmla="*/ 0 w 5495926"/>
              <a:gd name="connsiteY3" fmla="*/ 3071813 h 3071813"/>
              <a:gd name="connsiteX4" fmla="*/ 0 w 5495926"/>
              <a:gd name="connsiteY4" fmla="*/ 0 h 3071813"/>
              <a:gd name="connsiteX0" fmla="*/ 0 w 5495926"/>
              <a:gd name="connsiteY0" fmla="*/ 0 h 3084612"/>
              <a:gd name="connsiteX1" fmla="*/ 4190852 w 5495926"/>
              <a:gd name="connsiteY1" fmla="*/ 12800 h 3084612"/>
              <a:gd name="connsiteX2" fmla="*/ 5495926 w 5495926"/>
              <a:gd name="connsiteY2" fmla="*/ 3071813 h 3084612"/>
              <a:gd name="connsiteX3" fmla="*/ 915145 w 5495926"/>
              <a:gd name="connsiteY3" fmla="*/ 3084612 h 3084612"/>
              <a:gd name="connsiteX4" fmla="*/ 0 w 5495926"/>
              <a:gd name="connsiteY4" fmla="*/ 0 h 3084612"/>
              <a:gd name="connsiteX0" fmla="*/ 6399 w 4580781"/>
              <a:gd name="connsiteY0" fmla="*/ 0 h 3091011"/>
              <a:gd name="connsiteX1" fmla="*/ 3275707 w 4580781"/>
              <a:gd name="connsiteY1" fmla="*/ 19199 h 3091011"/>
              <a:gd name="connsiteX2" fmla="*/ 4580781 w 4580781"/>
              <a:gd name="connsiteY2" fmla="*/ 3078212 h 3091011"/>
              <a:gd name="connsiteX3" fmla="*/ 0 w 4580781"/>
              <a:gd name="connsiteY3" fmla="*/ 3091011 h 3091011"/>
              <a:gd name="connsiteX4" fmla="*/ 6399 w 4580781"/>
              <a:gd name="connsiteY4" fmla="*/ 0 h 3091011"/>
              <a:gd name="connsiteX0" fmla="*/ 6399 w 4580781"/>
              <a:gd name="connsiteY0" fmla="*/ 0 h 3091011"/>
              <a:gd name="connsiteX1" fmla="*/ 3269307 w 4580781"/>
              <a:gd name="connsiteY1" fmla="*/ 0 h 3091011"/>
              <a:gd name="connsiteX2" fmla="*/ 4580781 w 4580781"/>
              <a:gd name="connsiteY2" fmla="*/ 3078212 h 3091011"/>
              <a:gd name="connsiteX3" fmla="*/ 0 w 4580781"/>
              <a:gd name="connsiteY3" fmla="*/ 3091011 h 3091011"/>
              <a:gd name="connsiteX4" fmla="*/ 6399 w 4580781"/>
              <a:gd name="connsiteY4" fmla="*/ 0 h 309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781" h="3091011">
                <a:moveTo>
                  <a:pt x="6399" y="0"/>
                </a:moveTo>
                <a:lnTo>
                  <a:pt x="3269307" y="0"/>
                </a:lnTo>
                <a:lnTo>
                  <a:pt x="4580781" y="3078212"/>
                </a:lnTo>
                <a:lnTo>
                  <a:pt x="0" y="3091011"/>
                </a:lnTo>
                <a:lnTo>
                  <a:pt x="6399" y="0"/>
                </a:lnTo>
                <a:close/>
              </a:path>
            </a:pathLst>
          </a:custGeom>
        </p:spPr>
        <p:txBody>
          <a:bodyPr lIns="9144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9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6F09C517-B225-BD4E-9F58-CC1352A00075}"/>
              </a:ext>
            </a:extLst>
          </p:cNvPr>
          <p:cNvSpPr/>
          <p:nvPr userDrawn="1"/>
        </p:nvSpPr>
        <p:spPr>
          <a:xfrm>
            <a:off x="1222744" y="2642844"/>
            <a:ext cx="10183193" cy="1626873"/>
          </a:xfrm>
          <a:custGeom>
            <a:avLst/>
            <a:gdLst>
              <a:gd name="connsiteX0" fmla="*/ 0 w 10653823"/>
              <a:gd name="connsiteY0" fmla="*/ 1658679 h 1658679"/>
              <a:gd name="connsiteX1" fmla="*/ 712381 w 10653823"/>
              <a:gd name="connsiteY1" fmla="*/ 0 h 1658679"/>
              <a:gd name="connsiteX2" fmla="*/ 10653823 w 10653823"/>
              <a:gd name="connsiteY2" fmla="*/ 0 h 1658679"/>
              <a:gd name="connsiteX3" fmla="*/ 10653823 w 10653823"/>
              <a:gd name="connsiteY3" fmla="*/ 0 h 165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3823" h="1658679">
                <a:moveTo>
                  <a:pt x="0" y="1658679"/>
                </a:moveTo>
                <a:lnTo>
                  <a:pt x="712381" y="0"/>
                </a:lnTo>
                <a:lnTo>
                  <a:pt x="10653823" y="0"/>
                </a:lnTo>
                <a:lnTo>
                  <a:pt x="10653823" y="0"/>
                </a:lnTo>
              </a:path>
            </a:pathLst>
          </a:custGeom>
          <a:noFill/>
          <a:ln w="25400">
            <a:solidFill>
              <a:srgbClr val="55C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EE13703D-17BC-524A-92D1-99C6DC0BC635}"/>
              </a:ext>
            </a:extLst>
          </p:cNvPr>
          <p:cNvSpPr/>
          <p:nvPr userDrawn="1"/>
        </p:nvSpPr>
        <p:spPr>
          <a:xfrm>
            <a:off x="1541721" y="3227636"/>
            <a:ext cx="9725061" cy="1553682"/>
          </a:xfrm>
          <a:custGeom>
            <a:avLst/>
            <a:gdLst>
              <a:gd name="connsiteX0" fmla="*/ 0 w 10653823"/>
              <a:gd name="connsiteY0" fmla="*/ 1658679 h 1658679"/>
              <a:gd name="connsiteX1" fmla="*/ 712381 w 10653823"/>
              <a:gd name="connsiteY1" fmla="*/ 0 h 1658679"/>
              <a:gd name="connsiteX2" fmla="*/ 10653823 w 10653823"/>
              <a:gd name="connsiteY2" fmla="*/ 0 h 1658679"/>
              <a:gd name="connsiteX3" fmla="*/ 10653823 w 10653823"/>
              <a:gd name="connsiteY3" fmla="*/ 0 h 165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3823" h="1658679">
                <a:moveTo>
                  <a:pt x="0" y="1658679"/>
                </a:moveTo>
                <a:lnTo>
                  <a:pt x="712381" y="0"/>
                </a:lnTo>
                <a:lnTo>
                  <a:pt x="10653823" y="0"/>
                </a:lnTo>
                <a:lnTo>
                  <a:pt x="10653823" y="0"/>
                </a:lnTo>
              </a:path>
            </a:pathLst>
          </a:custGeom>
          <a:noFill/>
          <a:ln w="25400">
            <a:solidFill>
              <a:srgbClr val="87B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49D5B6B7-1FD4-ED42-9035-32525D5656E8}"/>
              </a:ext>
            </a:extLst>
          </p:cNvPr>
          <p:cNvSpPr/>
          <p:nvPr userDrawn="1"/>
        </p:nvSpPr>
        <p:spPr>
          <a:xfrm>
            <a:off x="914400" y="2111216"/>
            <a:ext cx="10653823" cy="1658679"/>
          </a:xfrm>
          <a:custGeom>
            <a:avLst/>
            <a:gdLst>
              <a:gd name="connsiteX0" fmla="*/ 0 w 10653823"/>
              <a:gd name="connsiteY0" fmla="*/ 1658679 h 1658679"/>
              <a:gd name="connsiteX1" fmla="*/ 712381 w 10653823"/>
              <a:gd name="connsiteY1" fmla="*/ 0 h 1658679"/>
              <a:gd name="connsiteX2" fmla="*/ 10653823 w 10653823"/>
              <a:gd name="connsiteY2" fmla="*/ 0 h 1658679"/>
              <a:gd name="connsiteX3" fmla="*/ 10653823 w 10653823"/>
              <a:gd name="connsiteY3" fmla="*/ 0 h 165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3823" h="1658679">
                <a:moveTo>
                  <a:pt x="0" y="1658679"/>
                </a:moveTo>
                <a:lnTo>
                  <a:pt x="712381" y="0"/>
                </a:lnTo>
                <a:lnTo>
                  <a:pt x="10653823" y="0"/>
                </a:lnTo>
                <a:lnTo>
                  <a:pt x="10653823" y="0"/>
                </a:lnTo>
              </a:path>
            </a:pathLst>
          </a:custGeom>
          <a:noFill/>
          <a:ln w="25400">
            <a:solidFill>
              <a:srgbClr val="FF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9F6EDC-B7CA-9249-88BD-8A17694E4D79}"/>
              </a:ext>
            </a:extLst>
          </p:cNvPr>
          <p:cNvSpPr/>
          <p:nvPr userDrawn="1"/>
        </p:nvSpPr>
        <p:spPr>
          <a:xfrm>
            <a:off x="0" y="3769895"/>
            <a:ext cx="2443163" cy="118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4EB6-C9F2-3940-8F98-771C37CA8F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0FFAE-56EB-3F4A-A658-554958BE3792}"/>
              </a:ext>
            </a:extLst>
          </p:cNvPr>
          <p:cNvSpPr/>
          <p:nvPr userDrawn="1"/>
        </p:nvSpPr>
        <p:spPr>
          <a:xfrm>
            <a:off x="11069052" y="1736196"/>
            <a:ext cx="6689558" cy="2033699"/>
          </a:xfrm>
          <a:custGeom>
            <a:avLst/>
            <a:gdLst>
              <a:gd name="connsiteX0" fmla="*/ 0 w 6689558"/>
              <a:gd name="connsiteY0" fmla="*/ 0 h 1812758"/>
              <a:gd name="connsiteX1" fmla="*/ 6689558 w 6689558"/>
              <a:gd name="connsiteY1" fmla="*/ 0 h 1812758"/>
              <a:gd name="connsiteX2" fmla="*/ 6689558 w 6689558"/>
              <a:gd name="connsiteY2" fmla="*/ 1812758 h 1812758"/>
              <a:gd name="connsiteX3" fmla="*/ 0 w 6689558"/>
              <a:gd name="connsiteY3" fmla="*/ 1812758 h 1812758"/>
              <a:gd name="connsiteX4" fmla="*/ 0 w 6689558"/>
              <a:gd name="connsiteY4" fmla="*/ 0 h 1812758"/>
              <a:gd name="connsiteX0" fmla="*/ 545431 w 6689558"/>
              <a:gd name="connsiteY0" fmla="*/ 0 h 1812758"/>
              <a:gd name="connsiteX1" fmla="*/ 6689558 w 6689558"/>
              <a:gd name="connsiteY1" fmla="*/ 0 h 1812758"/>
              <a:gd name="connsiteX2" fmla="*/ 6689558 w 6689558"/>
              <a:gd name="connsiteY2" fmla="*/ 1812758 h 1812758"/>
              <a:gd name="connsiteX3" fmla="*/ 0 w 6689558"/>
              <a:gd name="connsiteY3" fmla="*/ 1812758 h 1812758"/>
              <a:gd name="connsiteX4" fmla="*/ 545431 w 6689558"/>
              <a:gd name="connsiteY4" fmla="*/ 0 h 1812758"/>
              <a:gd name="connsiteX0" fmla="*/ 625641 w 6689558"/>
              <a:gd name="connsiteY0" fmla="*/ 0 h 1812758"/>
              <a:gd name="connsiteX1" fmla="*/ 6689558 w 6689558"/>
              <a:gd name="connsiteY1" fmla="*/ 0 h 1812758"/>
              <a:gd name="connsiteX2" fmla="*/ 6689558 w 6689558"/>
              <a:gd name="connsiteY2" fmla="*/ 1812758 h 1812758"/>
              <a:gd name="connsiteX3" fmla="*/ 0 w 6689558"/>
              <a:gd name="connsiteY3" fmla="*/ 1812758 h 1812758"/>
              <a:gd name="connsiteX4" fmla="*/ 625641 w 6689558"/>
              <a:gd name="connsiteY4" fmla="*/ 0 h 181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9558" h="1812758">
                <a:moveTo>
                  <a:pt x="625641" y="0"/>
                </a:moveTo>
                <a:lnTo>
                  <a:pt x="6689558" y="0"/>
                </a:lnTo>
                <a:lnTo>
                  <a:pt x="6689558" y="1812758"/>
                </a:lnTo>
                <a:lnTo>
                  <a:pt x="0" y="1812758"/>
                </a:lnTo>
                <a:lnTo>
                  <a:pt x="625641" y="0"/>
                </a:lnTo>
                <a:close/>
              </a:path>
            </a:pathLst>
          </a:custGeom>
          <a:solidFill>
            <a:srgbClr val="2E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1074E9-62F5-824F-9ED1-1D71AD403E17}"/>
              </a:ext>
            </a:extLst>
          </p:cNvPr>
          <p:cNvSpPr/>
          <p:nvPr userDrawn="1"/>
        </p:nvSpPr>
        <p:spPr>
          <a:xfrm>
            <a:off x="11203181" y="3183053"/>
            <a:ext cx="91351" cy="87019"/>
          </a:xfrm>
          <a:prstGeom prst="ellipse">
            <a:avLst/>
          </a:prstGeom>
          <a:solidFill>
            <a:srgbClr val="87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445149-757B-D248-B6EA-058E1342D956}"/>
              </a:ext>
            </a:extLst>
          </p:cNvPr>
          <p:cNvSpPr/>
          <p:nvPr userDrawn="1"/>
        </p:nvSpPr>
        <p:spPr>
          <a:xfrm>
            <a:off x="11355581" y="2615787"/>
            <a:ext cx="91351" cy="87019"/>
          </a:xfrm>
          <a:prstGeom prst="ellipse">
            <a:avLst/>
          </a:prstGeom>
          <a:solidFill>
            <a:srgbClr val="55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5C8732-0555-CB46-91E7-9957A1FC353F}"/>
              </a:ext>
            </a:extLst>
          </p:cNvPr>
          <p:cNvSpPr/>
          <p:nvPr userDrawn="1"/>
        </p:nvSpPr>
        <p:spPr>
          <a:xfrm>
            <a:off x="11533381" y="2073921"/>
            <a:ext cx="91351" cy="87019"/>
          </a:xfrm>
          <a:prstGeom prst="ellipse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ED35B3-6DC0-0B45-B2D6-D47563358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83947" y="6088567"/>
            <a:ext cx="1227684" cy="6187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7A7059-70EF-774C-8A47-8CB8B863D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0342" y="6397943"/>
            <a:ext cx="1993280" cy="28437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30F1C-2A96-3643-851A-BD75C3A0DD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69895"/>
            <a:ext cx="12192000" cy="30881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33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E9ACE-224E-E84A-8928-452C02E72819}"/>
              </a:ext>
            </a:extLst>
          </p:cNvPr>
          <p:cNvSpPr txBox="1"/>
          <p:nvPr userDrawn="1"/>
        </p:nvSpPr>
        <p:spPr>
          <a:xfrm>
            <a:off x="6145886" y="2634330"/>
            <a:ext cx="6901040" cy="390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1200" spc="100" baseline="0" dirty="0">
                <a:solidFill>
                  <a:srgbClr val="55C5C0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/</a:t>
            </a:r>
            <a: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sz="3200" b="1" i="0" kern="1200" spc="1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WE CARE </a:t>
            </a:r>
            <a:b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en-US" sz="3200" b="1" i="0" kern="1200" spc="100" baseline="0" dirty="0">
                <a:solidFill>
                  <a:srgbClr val="55C5C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/</a:t>
            </a:r>
            <a: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3200" b="1" i="0" kern="1200" spc="1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INTEGRITY </a:t>
            </a:r>
            <a:b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en-US" sz="3200" b="1" i="0" kern="1200" spc="100" baseline="0" dirty="0">
                <a:solidFill>
                  <a:srgbClr val="55C5C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/</a:t>
            </a:r>
            <a: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3200" b="1" i="0" kern="1200" spc="1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QUALITY </a:t>
            </a:r>
            <a:b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en-US" sz="3200" b="1" i="0" kern="1200" spc="100" baseline="0" dirty="0">
                <a:solidFill>
                  <a:srgbClr val="55C5C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/</a:t>
            </a:r>
            <a: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3200" b="1" i="0" kern="1200" spc="1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COLLABORATION </a:t>
            </a:r>
            <a:b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en-US" sz="3200" b="1" i="0" kern="1200" spc="100" baseline="0" dirty="0">
                <a:solidFill>
                  <a:srgbClr val="55C5C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/</a:t>
            </a:r>
            <a:r>
              <a:rPr lang="en-US" sz="3200" b="1" i="0" kern="1200" spc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3200" b="1" i="0" kern="1200" spc="1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SMART INNOVA</a:t>
            </a:r>
            <a:r>
              <a:rPr lang="en-US" sz="3200" b="1" i="0" kern="1200" spc="1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TION</a:t>
            </a:r>
          </a:p>
          <a:p>
            <a:pPr>
              <a:lnSpc>
                <a:spcPts val="5040"/>
              </a:lnSpc>
            </a:pPr>
            <a:endParaRPr lang="en-US" sz="3200" b="1" i="0" spc="1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797429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Mission &amp; Values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509DC-FBAB-234B-8022-27160001AB57}"/>
              </a:ext>
            </a:extLst>
          </p:cNvPr>
          <p:cNvGrpSpPr/>
          <p:nvPr userDrawn="1"/>
        </p:nvGrpSpPr>
        <p:grpSpPr>
          <a:xfrm>
            <a:off x="-279362" y="-1298399"/>
            <a:ext cx="11561507" cy="3823622"/>
            <a:chOff x="-444462" y="-1133299"/>
            <a:chExt cx="11561507" cy="382362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2D11AA8-D6A7-9640-A5D8-E418738FDB88}"/>
                </a:ext>
              </a:extLst>
            </p:cNvPr>
            <p:cNvSpPr/>
            <p:nvPr userDrawn="1"/>
          </p:nvSpPr>
          <p:spPr>
            <a:xfrm>
              <a:off x="-444462" y="823198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3BA76E5-B888-B44F-8B7D-17A998297AB5}"/>
                </a:ext>
              </a:extLst>
            </p:cNvPr>
            <p:cNvSpPr/>
            <p:nvPr userDrawn="1"/>
          </p:nvSpPr>
          <p:spPr>
            <a:xfrm>
              <a:off x="-204855" y="1136641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CBFEA52-ED5D-064D-9CBA-F634D842B1EF}"/>
                </a:ext>
              </a:extLst>
            </p:cNvPr>
            <p:cNvSpPr/>
            <p:nvPr userDrawn="1"/>
          </p:nvSpPr>
          <p:spPr>
            <a:xfrm>
              <a:off x="-297447" y="525380"/>
              <a:ext cx="10309592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9D43BC1-152F-D340-B365-2B4CDDA12D54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62CD99-6C6D-0043-A48C-35D2B84B2296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26BF5E7-0E9F-474E-8B15-8D682B9CB171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899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797429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Mission &amp; Values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509DC-FBAB-234B-8022-27160001AB57}"/>
              </a:ext>
            </a:extLst>
          </p:cNvPr>
          <p:cNvGrpSpPr/>
          <p:nvPr userDrawn="1"/>
        </p:nvGrpSpPr>
        <p:grpSpPr>
          <a:xfrm>
            <a:off x="-476578" y="-1298399"/>
            <a:ext cx="11758723" cy="3823622"/>
            <a:chOff x="-641678" y="-1133299"/>
            <a:chExt cx="11758723" cy="382362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2D11AA8-D6A7-9640-A5D8-E418738FDB88}"/>
                </a:ext>
              </a:extLst>
            </p:cNvPr>
            <p:cNvSpPr/>
            <p:nvPr userDrawn="1"/>
          </p:nvSpPr>
          <p:spPr>
            <a:xfrm>
              <a:off x="-444462" y="823198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3BA76E5-B888-B44F-8B7D-17A998297AB5}"/>
                </a:ext>
              </a:extLst>
            </p:cNvPr>
            <p:cNvSpPr/>
            <p:nvPr userDrawn="1"/>
          </p:nvSpPr>
          <p:spPr>
            <a:xfrm>
              <a:off x="-204855" y="1136641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CBFEA52-ED5D-064D-9CBA-F634D842B1EF}"/>
                </a:ext>
              </a:extLst>
            </p:cNvPr>
            <p:cNvSpPr/>
            <p:nvPr userDrawn="1"/>
          </p:nvSpPr>
          <p:spPr>
            <a:xfrm>
              <a:off x="-641678" y="525380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9D43BC1-152F-D340-B365-2B4CDDA12D54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62CD99-6C6D-0043-A48C-35D2B84B2296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26BF5E7-0E9F-474E-8B15-8D682B9CB171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4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CD7C18-DB5C-EC44-A5A8-2E19ED7E4088}"/>
              </a:ext>
            </a:extLst>
          </p:cNvPr>
          <p:cNvSpPr txBox="1"/>
          <p:nvPr userDrawn="1"/>
        </p:nvSpPr>
        <p:spPr>
          <a:xfrm>
            <a:off x="2432530" y="4569754"/>
            <a:ext cx="157075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Plan</a:t>
            </a:r>
          </a:p>
          <a:p>
            <a:pPr>
              <a:lnSpc>
                <a:spcPts val="226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48E71-55EE-894C-9277-38D3774B2F8F}"/>
              </a:ext>
            </a:extLst>
          </p:cNvPr>
          <p:cNvSpPr txBox="1"/>
          <p:nvPr userDrawn="1"/>
        </p:nvSpPr>
        <p:spPr>
          <a:xfrm>
            <a:off x="5242636" y="4569754"/>
            <a:ext cx="157075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Build</a:t>
            </a:r>
          </a:p>
          <a:p>
            <a:pPr>
              <a:lnSpc>
                <a:spcPts val="226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BC398-81B2-8B4D-A8CA-5D4FD47FC064}"/>
              </a:ext>
            </a:extLst>
          </p:cNvPr>
          <p:cNvSpPr txBox="1"/>
          <p:nvPr userDrawn="1"/>
        </p:nvSpPr>
        <p:spPr>
          <a:xfrm>
            <a:off x="8275770" y="4569754"/>
            <a:ext cx="147758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Operate</a:t>
            </a:r>
          </a:p>
          <a:p>
            <a:pPr>
              <a:lnSpc>
                <a:spcPts val="226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E935F-802D-3E40-88AD-9C74CC2DE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556" y="2715513"/>
            <a:ext cx="1640706" cy="164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2E1947-0150-1543-9FB5-08BC7DC6D2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0436" y="2977470"/>
            <a:ext cx="1482920" cy="148292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8FBAF3-FD35-D443-ABDA-7935E7868E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189" y="1797429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0EB0B5-3CF0-D64A-A576-5F917426E7D0}"/>
              </a:ext>
            </a:extLst>
          </p:cNvPr>
          <p:cNvGrpSpPr/>
          <p:nvPr userDrawn="1"/>
        </p:nvGrpSpPr>
        <p:grpSpPr>
          <a:xfrm>
            <a:off x="-476578" y="-1298399"/>
            <a:ext cx="11758723" cy="3823622"/>
            <a:chOff x="-641678" y="-1133299"/>
            <a:chExt cx="11758723" cy="382362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D5F1210-1844-3840-A76C-9A5B26D2B64E}"/>
                </a:ext>
              </a:extLst>
            </p:cNvPr>
            <p:cNvSpPr/>
            <p:nvPr userDrawn="1"/>
          </p:nvSpPr>
          <p:spPr>
            <a:xfrm>
              <a:off x="-444462" y="823198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1303D39-F1FC-3444-B6F2-5863DFC55C7F}"/>
                </a:ext>
              </a:extLst>
            </p:cNvPr>
            <p:cNvSpPr/>
            <p:nvPr userDrawn="1"/>
          </p:nvSpPr>
          <p:spPr>
            <a:xfrm>
              <a:off x="-204855" y="1136641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1A705F-F4B8-F443-ACA1-EEBBFB771E9D}"/>
                </a:ext>
              </a:extLst>
            </p:cNvPr>
            <p:cNvSpPr/>
            <p:nvPr userDrawn="1"/>
          </p:nvSpPr>
          <p:spPr>
            <a:xfrm>
              <a:off x="-641678" y="525380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AEFC-97B6-934B-BD88-6EA6A93DE932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C489F89-C9A7-A548-AEDF-904823B854CC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224B9D2-DF2D-8C4C-9BD8-E750F4478696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 descr="City">
            <a:extLst>
              <a:ext uri="{FF2B5EF4-FFF2-40B4-BE49-F238E27FC236}">
                <a16:creationId xmlns:a16="http://schemas.microsoft.com/office/drawing/2014/main" id="{871006F3-13F0-4536-A391-3573A2EE64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2064" y="2880465"/>
            <a:ext cx="1570758" cy="15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D7C18-DB5C-EC44-A5A8-2E19ED7E4088}"/>
              </a:ext>
            </a:extLst>
          </p:cNvPr>
          <p:cNvSpPr txBox="1"/>
          <p:nvPr userDrawn="1"/>
        </p:nvSpPr>
        <p:spPr>
          <a:xfrm>
            <a:off x="2432530" y="4569754"/>
            <a:ext cx="157075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Plan</a:t>
            </a:r>
          </a:p>
          <a:p>
            <a:pPr>
              <a:lnSpc>
                <a:spcPts val="226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E935F-802D-3E40-88AD-9C74CC2DE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556" y="2715513"/>
            <a:ext cx="1640706" cy="16407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2CCDBDC-8492-1543-A7F3-00433A65B2E1}"/>
              </a:ext>
            </a:extLst>
          </p:cNvPr>
          <p:cNvGrpSpPr/>
          <p:nvPr userDrawn="1"/>
        </p:nvGrpSpPr>
        <p:grpSpPr>
          <a:xfrm>
            <a:off x="-476578" y="-1298399"/>
            <a:ext cx="11758723" cy="3823622"/>
            <a:chOff x="-641678" y="-1133299"/>
            <a:chExt cx="11758723" cy="38236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1DD236B-D3A8-C84F-A2E1-B4CE79A97675}"/>
                </a:ext>
              </a:extLst>
            </p:cNvPr>
            <p:cNvSpPr/>
            <p:nvPr userDrawn="1"/>
          </p:nvSpPr>
          <p:spPr>
            <a:xfrm>
              <a:off x="-444462" y="823198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2D17759-C855-4B4A-B275-3886CC359A38}"/>
                </a:ext>
              </a:extLst>
            </p:cNvPr>
            <p:cNvSpPr/>
            <p:nvPr userDrawn="1"/>
          </p:nvSpPr>
          <p:spPr>
            <a:xfrm>
              <a:off x="-204855" y="1136641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5245E6-5621-4944-B77A-B030F4041CAE}"/>
                </a:ext>
              </a:extLst>
            </p:cNvPr>
            <p:cNvSpPr/>
            <p:nvPr userDrawn="1"/>
          </p:nvSpPr>
          <p:spPr>
            <a:xfrm>
              <a:off x="-641678" y="525380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41EF1DD-78A0-0D4B-9D9B-05D8AE7FB1F1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5A46C1-8D57-9D43-94D1-BA58BE9D2228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FECDACA-3990-C747-943C-899F21A52777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65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C8C89-41F0-E74A-8019-CFCFD89D9F87}"/>
              </a:ext>
            </a:extLst>
          </p:cNvPr>
          <p:cNvSpPr txBox="1"/>
          <p:nvPr userDrawn="1"/>
        </p:nvSpPr>
        <p:spPr>
          <a:xfrm>
            <a:off x="2384411" y="4569754"/>
            <a:ext cx="157075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Build</a:t>
            </a:r>
          </a:p>
          <a:p>
            <a:pPr>
              <a:lnSpc>
                <a:spcPts val="2260"/>
              </a:lnSpc>
            </a:pP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EADE3-8EE6-3447-BA30-9C10AC43C114}"/>
              </a:ext>
            </a:extLst>
          </p:cNvPr>
          <p:cNvGrpSpPr/>
          <p:nvPr userDrawn="1"/>
        </p:nvGrpSpPr>
        <p:grpSpPr>
          <a:xfrm>
            <a:off x="-476578" y="-1298399"/>
            <a:ext cx="11758723" cy="3823622"/>
            <a:chOff x="-641678" y="-1133299"/>
            <a:chExt cx="11758723" cy="382362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74C79B3-C0A2-4742-882B-449A8D73391B}"/>
                </a:ext>
              </a:extLst>
            </p:cNvPr>
            <p:cNvSpPr/>
            <p:nvPr userDrawn="1"/>
          </p:nvSpPr>
          <p:spPr>
            <a:xfrm>
              <a:off x="-444462" y="823198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0C07F1-397E-0248-BF01-BC05CBC77F1C}"/>
                </a:ext>
              </a:extLst>
            </p:cNvPr>
            <p:cNvSpPr/>
            <p:nvPr userDrawn="1"/>
          </p:nvSpPr>
          <p:spPr>
            <a:xfrm>
              <a:off x="-204855" y="1136641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BE4A265-A0D8-6449-AB0C-F7E19E05999F}"/>
                </a:ext>
              </a:extLst>
            </p:cNvPr>
            <p:cNvSpPr/>
            <p:nvPr userDrawn="1"/>
          </p:nvSpPr>
          <p:spPr>
            <a:xfrm>
              <a:off x="-641678" y="525380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69550EA-CB55-DF4D-B961-D00E99958824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39CE2C5-8486-AB40-AB75-5F9B0D9C3054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B9D8786-F7A7-B646-AFC4-CE8A8C06397E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 descr="City">
            <a:extLst>
              <a:ext uri="{FF2B5EF4-FFF2-40B4-BE49-F238E27FC236}">
                <a16:creationId xmlns:a16="http://schemas.microsoft.com/office/drawing/2014/main" id="{D67E85E7-0F73-46A3-AC8C-C14E43D7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4411" y="2880465"/>
            <a:ext cx="1570758" cy="15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6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F2A7C7-FDC9-0E4E-8E1B-7846260B20E6}"/>
              </a:ext>
            </a:extLst>
          </p:cNvPr>
          <p:cNvSpPr txBox="1"/>
          <p:nvPr userDrawn="1"/>
        </p:nvSpPr>
        <p:spPr>
          <a:xfrm>
            <a:off x="2464438" y="4569754"/>
            <a:ext cx="147758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Operate</a:t>
            </a:r>
          </a:p>
          <a:p>
            <a:pPr>
              <a:lnSpc>
                <a:spcPts val="2260"/>
              </a:lnSpc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50B31-57C9-394C-9902-B9790ED89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9104" y="2977470"/>
            <a:ext cx="1482920" cy="148292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AA833D-432F-3C4F-9EAB-891FB2AC367F}"/>
              </a:ext>
            </a:extLst>
          </p:cNvPr>
          <p:cNvGrpSpPr/>
          <p:nvPr userDrawn="1"/>
        </p:nvGrpSpPr>
        <p:grpSpPr>
          <a:xfrm>
            <a:off x="-476578" y="-1298399"/>
            <a:ext cx="11758723" cy="3823622"/>
            <a:chOff x="-641678" y="-1133299"/>
            <a:chExt cx="11758723" cy="38236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0C76207-9664-904A-A683-9C07854DEEC3}"/>
                </a:ext>
              </a:extLst>
            </p:cNvPr>
            <p:cNvSpPr/>
            <p:nvPr userDrawn="1"/>
          </p:nvSpPr>
          <p:spPr>
            <a:xfrm>
              <a:off x="-444462" y="823198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736E74-301B-5842-BA02-9F462F6C1EF3}"/>
                </a:ext>
              </a:extLst>
            </p:cNvPr>
            <p:cNvSpPr/>
            <p:nvPr userDrawn="1"/>
          </p:nvSpPr>
          <p:spPr>
            <a:xfrm>
              <a:off x="-204855" y="1136641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FA0D4B-AA16-1345-9FCA-E342D03A05BF}"/>
                </a:ext>
              </a:extLst>
            </p:cNvPr>
            <p:cNvSpPr/>
            <p:nvPr userDrawn="1"/>
          </p:nvSpPr>
          <p:spPr>
            <a:xfrm>
              <a:off x="-641678" y="525380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6E1259-CE06-1846-8846-02EB4F0993D1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CEFFAD8-22C4-054F-8D77-C7DA9AE7B10F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7CC5A5-DAB6-CB49-BED4-E36E7F4C8256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81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E5BDC3-3846-8541-AD52-17EDE6FBD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189" y="1304133"/>
            <a:ext cx="6020093" cy="609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kern="1600" cap="none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4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Where You Can Find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EF2AC-30B0-474D-AD29-422A19A59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796" y="1721801"/>
            <a:ext cx="7190678" cy="5136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6B2FCD-23DF-A748-8CAC-DBF6AA2E8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5678" y="2673503"/>
            <a:ext cx="211873" cy="21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673017-87C6-6844-AEA3-A4D61A8328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4956" y="2628898"/>
            <a:ext cx="211873" cy="2118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2C830A-A5BB-0D4E-80F2-715A46F6F2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4165" y="2751561"/>
            <a:ext cx="211873" cy="211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766142-FCB5-EF46-9649-EF7B43E3C7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7619" y="2918829"/>
            <a:ext cx="211873" cy="211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15B693-580C-644C-9D46-721CC09ED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0780" y="2651200"/>
            <a:ext cx="211873" cy="211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0E00B0-86C6-AD4B-89B7-FF317B4535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2721" y="3119551"/>
            <a:ext cx="211873" cy="211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A7B882-166C-6047-8039-3AA0456DD5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2468" y="3465238"/>
            <a:ext cx="211873" cy="211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21B9C7-294A-C34B-A283-463B94F47B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4882" y="3331424"/>
            <a:ext cx="3121410" cy="12485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EAEA26-7E73-8A45-A1C0-33A5EAF27BD1}"/>
              </a:ext>
            </a:extLst>
          </p:cNvPr>
          <p:cNvSpPr txBox="1"/>
          <p:nvPr userDrawn="1"/>
        </p:nvSpPr>
        <p:spPr>
          <a:xfrm>
            <a:off x="2626893" y="3572492"/>
            <a:ext cx="4291655" cy="76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Regional Presence, </a:t>
            </a:r>
            <a:br>
              <a:rPr lang="en-US" sz="2400" b="0" i="0" kern="120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en-US" sz="2400" b="0" i="0" kern="120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National Impact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A4C6F-FA14-6943-950D-8DD152DE4CC8}"/>
              </a:ext>
            </a:extLst>
          </p:cNvPr>
          <p:cNvGrpSpPr/>
          <p:nvPr userDrawn="1"/>
        </p:nvGrpSpPr>
        <p:grpSpPr>
          <a:xfrm rot="2010161">
            <a:off x="1984105" y="-2683905"/>
            <a:ext cx="10996723" cy="2269941"/>
            <a:chOff x="120322" y="-1133299"/>
            <a:chExt cx="10996723" cy="226994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0044219-615B-924D-B9B7-7099CC87EA66}"/>
                </a:ext>
              </a:extLst>
            </p:cNvPr>
            <p:cNvSpPr/>
            <p:nvPr userDrawn="1"/>
          </p:nvSpPr>
          <p:spPr>
            <a:xfrm rot="10800000">
              <a:off x="120322" y="-1133299"/>
              <a:ext cx="10653823" cy="1658679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FF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C99AEE7-026B-344B-A584-8AB7A1FF610A}"/>
                </a:ext>
              </a:extLst>
            </p:cNvPr>
            <p:cNvSpPr/>
            <p:nvPr userDrawn="1"/>
          </p:nvSpPr>
          <p:spPr>
            <a:xfrm rot="10800000">
              <a:off x="749338" y="-800749"/>
              <a:ext cx="10183193" cy="1626873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55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A16A67E-AEC0-E54E-BA51-E44CCB41B3BD}"/>
                </a:ext>
              </a:extLst>
            </p:cNvPr>
            <p:cNvSpPr/>
            <p:nvPr userDrawn="1"/>
          </p:nvSpPr>
          <p:spPr>
            <a:xfrm rot="10800000">
              <a:off x="1391984" y="-417040"/>
              <a:ext cx="9725061" cy="1553682"/>
            </a:xfrm>
            <a:custGeom>
              <a:avLst/>
              <a:gdLst>
                <a:gd name="connsiteX0" fmla="*/ 0 w 10653823"/>
                <a:gd name="connsiteY0" fmla="*/ 1658679 h 1658679"/>
                <a:gd name="connsiteX1" fmla="*/ 712381 w 10653823"/>
                <a:gd name="connsiteY1" fmla="*/ 0 h 1658679"/>
                <a:gd name="connsiteX2" fmla="*/ 10653823 w 10653823"/>
                <a:gd name="connsiteY2" fmla="*/ 0 h 1658679"/>
                <a:gd name="connsiteX3" fmla="*/ 10653823 w 10653823"/>
                <a:gd name="connsiteY3" fmla="*/ 0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3823" h="1658679">
                  <a:moveTo>
                    <a:pt x="0" y="1658679"/>
                  </a:moveTo>
                  <a:lnTo>
                    <a:pt x="712381" y="0"/>
                  </a:lnTo>
                  <a:lnTo>
                    <a:pt x="10653823" y="0"/>
                  </a:lnTo>
                  <a:lnTo>
                    <a:pt x="10653823" y="0"/>
                  </a:lnTo>
                </a:path>
              </a:pathLst>
            </a:custGeom>
            <a:noFill/>
            <a:ln w="25400">
              <a:solidFill>
                <a:srgbClr val="87B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8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7" r:id="rId4"/>
    <p:sldLayoutId id="2147483661" r:id="rId5"/>
    <p:sldLayoutId id="2147483663" r:id="rId6"/>
    <p:sldLayoutId id="2147483664" r:id="rId7"/>
    <p:sldLayoutId id="2147483665" r:id="rId8"/>
    <p:sldLayoutId id="2147483662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9" r:id="rId15"/>
    <p:sldLayoutId id="2147483670" r:id="rId16"/>
    <p:sldLayoutId id="2147483671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LQ8qzV69S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G0CELZNoKc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EC3CE2-9565-9E4A-9BD0-0EB6CF250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862" r="1" b="1312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17CC7C-E595-9D4A-8930-8F640315932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24B5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24084-1888-4819-8C84-24F5935E6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29" y="433050"/>
            <a:ext cx="2856735" cy="1368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9186C3-293C-41BD-91F0-4162069DD869}"/>
              </a:ext>
            </a:extLst>
          </p:cNvPr>
          <p:cNvSpPr txBox="1"/>
          <p:nvPr/>
        </p:nvSpPr>
        <p:spPr>
          <a:xfrm>
            <a:off x="204718" y="2430008"/>
            <a:ext cx="10648209" cy="132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80"/>
              </a:lnSpc>
            </a:pPr>
            <a:r>
              <a:rPr lang="en-US" sz="4400" b="1" cap="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Bid authorization presentation</a:t>
            </a:r>
          </a:p>
          <a:p>
            <a:r>
              <a:rPr lang="en-US" sz="4400" b="1" cap="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Middle/high school renovations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4A792-F332-44A8-AFF4-460FFAE09746}"/>
              </a:ext>
            </a:extLst>
          </p:cNvPr>
          <p:cNvSpPr txBox="1"/>
          <p:nvPr/>
        </p:nvSpPr>
        <p:spPr>
          <a:xfrm>
            <a:off x="204718" y="4611231"/>
            <a:ext cx="1198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 25, 2021</a:t>
            </a:r>
          </a:p>
        </p:txBody>
      </p:sp>
    </p:spTree>
    <p:extLst>
      <p:ext uri="{BB962C8B-B14F-4D97-AF65-F5344CB8AC3E}">
        <p14:creationId xmlns:p14="http://schemas.microsoft.com/office/powerpoint/2010/main" val="123039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1F020-7126-425A-9296-CB99616328CA}"/>
              </a:ext>
            </a:extLst>
          </p:cNvPr>
          <p:cNvSpPr/>
          <p:nvPr/>
        </p:nvSpPr>
        <p:spPr>
          <a:xfrm>
            <a:off x="2099256" y="2550017"/>
            <a:ext cx="2112133" cy="237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651DF-8056-254C-B51E-A58BE3033F17}"/>
              </a:ext>
            </a:extLst>
          </p:cNvPr>
          <p:cNvSpPr txBox="1"/>
          <p:nvPr/>
        </p:nvSpPr>
        <p:spPr>
          <a:xfrm>
            <a:off x="5595345" y="2650695"/>
            <a:ext cx="6020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2E537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Middle School Video Walkthrough</a:t>
            </a:r>
          </a:p>
          <a:p>
            <a:pPr marL="285750" lvl="0" indent="-285750">
              <a:spcAft>
                <a:spcPts val="600"/>
              </a:spcAft>
              <a:buClr>
                <a:srgbClr val="2E537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School Video Walkthrough</a:t>
            </a:r>
          </a:p>
          <a:p>
            <a:pPr marL="285750" lvl="0" indent="-285750">
              <a:spcAft>
                <a:spcPts val="600"/>
              </a:spcAft>
              <a:buClr>
                <a:srgbClr val="2E537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Anticipated Construction Costs</a:t>
            </a:r>
          </a:p>
          <a:p>
            <a:pPr marL="285750" lvl="0" indent="-285750">
              <a:spcAft>
                <a:spcPts val="600"/>
              </a:spcAft>
              <a:buClr>
                <a:srgbClr val="2E537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Proposed Phasing</a:t>
            </a:r>
          </a:p>
          <a:p>
            <a:pPr marL="285750" lvl="0" indent="-285750">
              <a:spcAft>
                <a:spcPts val="600"/>
              </a:spcAft>
              <a:buClr>
                <a:srgbClr val="2E537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7AE100-7CE4-F84E-929D-EC7F1BC9E1D0}"/>
              </a:ext>
            </a:extLst>
          </p:cNvPr>
          <p:cNvCxnSpPr>
            <a:cxnSpLocks/>
          </p:cNvCxnSpPr>
          <p:nvPr/>
        </p:nvCxnSpPr>
        <p:spPr>
          <a:xfrm>
            <a:off x="5289142" y="2808978"/>
            <a:ext cx="0" cy="237648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AB730B7-769E-D54F-BF64-884BDB6C7F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1039" y="1705565"/>
            <a:ext cx="6020093" cy="609349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 TONIGHT</a:t>
            </a: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0674DA61-8F96-4F8F-85C0-F1D51F1D4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92" y="3757049"/>
            <a:ext cx="1171974" cy="110165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1FEEE0-0F87-4FA3-A929-C83F6158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659" y="4184828"/>
            <a:ext cx="1310756" cy="627803"/>
          </a:xfrm>
          <a:prstGeom prst="rect">
            <a:avLst/>
          </a:prstGeom>
        </p:spPr>
      </p:pic>
      <p:pic>
        <p:nvPicPr>
          <p:cNvPr id="2052" name="Picture 4" descr="Litchfield Public Schools">
            <a:extLst>
              <a:ext uri="{FF2B5EF4-FFF2-40B4-BE49-F238E27FC236}">
                <a16:creationId xmlns:a16="http://schemas.microsoft.com/office/drawing/2014/main" id="{3B3849E7-BE2B-4568-B976-FBAA85834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8"/>
          <a:stretch/>
        </p:blipFill>
        <p:spPr bwMode="auto">
          <a:xfrm>
            <a:off x="2651008" y="2581275"/>
            <a:ext cx="1310755" cy="11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24A0F-20D1-4545-B040-2724E8868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323" y="154896"/>
            <a:ext cx="9831283" cy="609349"/>
          </a:xfrm>
        </p:spPr>
        <p:txBody>
          <a:bodyPr/>
          <a:lstStyle/>
          <a:p>
            <a:r>
              <a:rPr lang="en-US" dirty="0"/>
              <a:t>Middle School Video Walkthrough</a:t>
            </a:r>
          </a:p>
        </p:txBody>
      </p:sp>
      <p:pic>
        <p:nvPicPr>
          <p:cNvPr id="4" name="Online Media 3" title="ISD 465 Litchfield Middle School">
            <a:hlinkClick r:id="" action="ppaction://media"/>
            <a:extLst>
              <a:ext uri="{FF2B5EF4-FFF2-40B4-BE49-F238E27FC236}">
                <a16:creationId xmlns:a16="http://schemas.microsoft.com/office/drawing/2014/main" id="{CA8FC3EA-AE19-4B0C-9D18-0709E81193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6012" y="764245"/>
            <a:ext cx="10785407" cy="60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24A0F-20D1-4545-B040-2724E8868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323" y="154896"/>
            <a:ext cx="10210800" cy="609349"/>
          </a:xfrm>
        </p:spPr>
        <p:txBody>
          <a:bodyPr/>
          <a:lstStyle/>
          <a:p>
            <a:r>
              <a:rPr lang="en-US" dirty="0"/>
              <a:t>High School Video Walkthrough</a:t>
            </a:r>
          </a:p>
        </p:txBody>
      </p:sp>
      <p:pic>
        <p:nvPicPr>
          <p:cNvPr id="4" name="Online Media 3" title="ISD 465 Litchfield High School">
            <a:hlinkClick r:id="" action="ppaction://media"/>
            <a:extLst>
              <a:ext uri="{FF2B5EF4-FFF2-40B4-BE49-F238E27FC236}">
                <a16:creationId xmlns:a16="http://schemas.microsoft.com/office/drawing/2014/main" id="{5E5C067B-385A-48FB-A31A-3E0CFECFD6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031" y="1050878"/>
            <a:ext cx="10278092" cy="58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4BE7E5-EFE9-43AE-9B81-C0E51D248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1304133"/>
            <a:ext cx="7602402" cy="609349"/>
          </a:xfrm>
        </p:spPr>
        <p:txBody>
          <a:bodyPr/>
          <a:lstStyle/>
          <a:p>
            <a:r>
              <a:rPr lang="en-US" dirty="0"/>
              <a:t>Anticipated Construction Costs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2C032782-4511-420B-ACF8-018938012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146066"/>
              </p:ext>
            </p:extLst>
          </p:nvPr>
        </p:nvGraphicFramePr>
        <p:xfrm>
          <a:off x="272955" y="2525541"/>
          <a:ext cx="11468471" cy="250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4">
                  <a:extLst>
                    <a:ext uri="{9D8B030D-6E8A-4147-A177-3AD203B41FA5}">
                      <a16:colId xmlns:a16="http://schemas.microsoft.com/office/drawing/2014/main" val="2296860519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450647744"/>
                    </a:ext>
                  </a:extLst>
                </a:gridCol>
              </a:tblGrid>
              <a:tr h="504262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Tahoma" panose="020B0604030504040204" pitchFamily="34" charset="0"/>
                          <a:cs typeface="Segoe UI Semibold" panose="020B0702040204020203" pitchFamily="34" charset="0"/>
                        </a:rPr>
                        <a:t>Bid Scope</a:t>
                      </a:r>
                    </a:p>
                  </a:txBody>
                  <a:tcPr marL="78943" marR="78943" marT="39471" marB="39471" anchor="ctr">
                    <a:lnL w="9525" cap="flat" cmpd="sng" algn="ctr">
                      <a:solidFill>
                        <a:srgbClr val="2E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2E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Tahoma" panose="020B0604030504040204" pitchFamily="34" charset="0"/>
                          <a:cs typeface="Segoe UI Semibold" panose="020B0702040204020203" pitchFamily="34" charset="0"/>
                        </a:rPr>
                        <a:t>Anticipated Construction Costs</a:t>
                      </a:r>
                    </a:p>
                  </a:txBody>
                  <a:tcPr marL="78943" marR="78943" marT="39471" marB="39471" anchor="ctr">
                    <a:lnT w="9525" cap="flat" cmpd="sng" algn="ctr">
                      <a:solidFill>
                        <a:srgbClr val="2E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32891"/>
                  </a:ext>
                </a:extLst>
              </a:tr>
              <a:tr h="470427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General Construction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$3,200,000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40118"/>
                  </a:ext>
                </a:extLst>
              </a:tr>
              <a:tr h="320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Casework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$800,000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82866"/>
                  </a:ext>
                </a:extLst>
              </a:tr>
              <a:tr h="320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Mechanical and Fire Suppression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$6,800,000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9841"/>
                  </a:ext>
                </a:extLst>
              </a:tr>
              <a:tr h="320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Electrical and Communications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$2,400,000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39276"/>
                  </a:ext>
                </a:extLst>
              </a:tr>
              <a:tr h="3201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$13,200,000</a:t>
                      </a:r>
                      <a:endParaRPr lang="en-US" sz="2000" b="0" i="0" dirty="0"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78943" marR="78943" marT="39471" marB="3947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1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8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24A0F-20D1-4545-B040-2724E8868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992"/>
            <a:ext cx="9457899" cy="609349"/>
          </a:xfrm>
        </p:spPr>
        <p:txBody>
          <a:bodyPr/>
          <a:lstStyle/>
          <a:p>
            <a:r>
              <a:rPr lang="en-US" dirty="0"/>
              <a:t>Proposed Middle School Phasing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1C8563F-9CFE-4D09-B7AA-0A6FAF72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6" r="59746" b="24691"/>
          <a:stretch/>
        </p:blipFill>
        <p:spPr>
          <a:xfrm>
            <a:off x="4480762" y="1099788"/>
            <a:ext cx="6603615" cy="5730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73905-1DB3-417C-A525-BF8DC87F7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41" t="8679" r="34816" b="82754"/>
          <a:stretch/>
        </p:blipFill>
        <p:spPr>
          <a:xfrm>
            <a:off x="1107622" y="1282890"/>
            <a:ext cx="3317691" cy="1105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1B2012-D6B7-4CF9-8099-9847005FD230}"/>
              </a:ext>
            </a:extLst>
          </p:cNvPr>
          <p:cNvSpPr/>
          <p:nvPr/>
        </p:nvSpPr>
        <p:spPr>
          <a:xfrm>
            <a:off x="6515100" y="2813050"/>
            <a:ext cx="927100" cy="450850"/>
          </a:xfrm>
          <a:prstGeom prst="rect">
            <a:avLst/>
          </a:prstGeom>
          <a:solidFill>
            <a:srgbClr val="C9E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04143-BDAF-4910-B34F-E6633F40B2BF}"/>
              </a:ext>
            </a:extLst>
          </p:cNvPr>
          <p:cNvSpPr/>
          <p:nvPr/>
        </p:nvSpPr>
        <p:spPr>
          <a:xfrm>
            <a:off x="7442200" y="4413250"/>
            <a:ext cx="508000" cy="457200"/>
          </a:xfrm>
          <a:prstGeom prst="rect">
            <a:avLst/>
          </a:prstGeom>
          <a:solidFill>
            <a:srgbClr val="CAE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24A0F-20D1-4545-B040-2724E8868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992"/>
            <a:ext cx="9457899" cy="609349"/>
          </a:xfrm>
        </p:spPr>
        <p:txBody>
          <a:bodyPr/>
          <a:lstStyle/>
          <a:p>
            <a:r>
              <a:rPr lang="en-US" dirty="0"/>
              <a:t>Proposed High School Phasing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B0CA73F-5E0D-4914-9058-F7125EE3F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36" t="810" r="597" b="2023"/>
          <a:stretch/>
        </p:blipFill>
        <p:spPr>
          <a:xfrm>
            <a:off x="6096000" y="908274"/>
            <a:ext cx="5655733" cy="5949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26D51B-ED39-4586-A207-E0A826E961F4}"/>
              </a:ext>
            </a:extLst>
          </p:cNvPr>
          <p:cNvSpPr/>
          <p:nvPr/>
        </p:nvSpPr>
        <p:spPr>
          <a:xfrm>
            <a:off x="6739467" y="1303867"/>
            <a:ext cx="182880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9A54C-9429-4100-B1AF-41F14A16B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41" t="8678" r="34816" b="77889"/>
          <a:stretch/>
        </p:blipFill>
        <p:spPr>
          <a:xfrm>
            <a:off x="1107622" y="1282890"/>
            <a:ext cx="3317691" cy="17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071DC-6376-4D05-9E93-458E1C96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9" y="2800227"/>
            <a:ext cx="749873" cy="4633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EC4EE-EE95-EA46-8523-923BA0597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969" y="877601"/>
            <a:ext cx="9232232" cy="609349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Project Timeline Middle/High School Renovations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75E9EA-EBA7-46D2-B8F0-836FE585B0A0}"/>
              </a:ext>
            </a:extLst>
          </p:cNvPr>
          <p:cNvSpPr txBox="1">
            <a:spLocks/>
          </p:cNvSpPr>
          <p:nvPr/>
        </p:nvSpPr>
        <p:spPr>
          <a:xfrm>
            <a:off x="1016319" y="1800225"/>
            <a:ext cx="10599948" cy="42547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sz="2800" b="1" strike="sngStrike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-</a:t>
            </a:r>
            <a:r>
              <a:rPr lang="en-US" sz="2400" b="1" dirty="0"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Schematic / Design Development Design:  April 2020-June 2020</a:t>
            </a:r>
            <a:br>
              <a:rPr lang="en-US" sz="2400" dirty="0">
                <a:latin typeface="Gill Sans MT" panose="020B0502020104020203" pitchFamily="34" charset="0"/>
              </a:rPr>
            </a:b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- Construction Documents: September 2020 – January 2021</a:t>
            </a:r>
            <a:br>
              <a:rPr lang="en-US" sz="2400" dirty="0">
                <a:latin typeface="Gill Sans MT" panose="020B0502020104020203" pitchFamily="34" charset="0"/>
              </a:rPr>
            </a:b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- Bidding: January 2021 – February 2021</a:t>
            </a:r>
            <a:br>
              <a:rPr lang="en-US" sz="2400" dirty="0">
                <a:latin typeface="Gill Sans MT" panose="020B0502020104020203" pitchFamily="34" charset="0"/>
              </a:rPr>
            </a:b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- Construction Starts: June 2021</a:t>
            </a:r>
            <a:br>
              <a:rPr lang="en-US" sz="2400" dirty="0">
                <a:latin typeface="Gill Sans MT" panose="020B0502020104020203" pitchFamily="34" charset="0"/>
              </a:rPr>
            </a:b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- Project Complete: September 2022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5F87558C-5533-4AD5-9DA3-32DAEEBE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828" y="2169525"/>
            <a:ext cx="746491" cy="4661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C1048C-D458-488F-8150-FF30FB5D31DA}"/>
              </a:ext>
            </a:extLst>
          </p:cNvPr>
          <p:cNvSpPr/>
          <p:nvPr/>
        </p:nvSpPr>
        <p:spPr>
          <a:xfrm>
            <a:off x="334853" y="2169525"/>
            <a:ext cx="611126" cy="46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9775B-2BA5-4FC2-B8A9-F9569CC465D0}"/>
              </a:ext>
            </a:extLst>
          </p:cNvPr>
          <p:cNvSpPr/>
          <p:nvPr/>
        </p:nvSpPr>
        <p:spPr>
          <a:xfrm>
            <a:off x="334853" y="2797461"/>
            <a:ext cx="611126" cy="46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C214DE-FF7B-4487-915D-DBCB49C9386B}"/>
              </a:ext>
            </a:extLst>
          </p:cNvPr>
          <p:cNvSpPr/>
          <p:nvPr/>
        </p:nvSpPr>
        <p:spPr>
          <a:xfrm>
            <a:off x="334853" y="3461511"/>
            <a:ext cx="611126" cy="46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178B7-71C9-42F4-BF32-67C4736FFC05}"/>
              </a:ext>
            </a:extLst>
          </p:cNvPr>
          <p:cNvSpPr/>
          <p:nvPr/>
        </p:nvSpPr>
        <p:spPr>
          <a:xfrm>
            <a:off x="334853" y="4128185"/>
            <a:ext cx="611126" cy="46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615D6F-3808-4C28-B68E-C72CAD9BD8EA}"/>
              </a:ext>
            </a:extLst>
          </p:cNvPr>
          <p:cNvSpPr/>
          <p:nvPr/>
        </p:nvSpPr>
        <p:spPr>
          <a:xfrm>
            <a:off x="338297" y="4794859"/>
            <a:ext cx="611126" cy="46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F8F56-E9CD-1C4C-A9B4-62D17E74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796" y="1807511"/>
            <a:ext cx="1209325" cy="609500"/>
          </a:xfrm>
          <a:prstGeom prst="rect">
            <a:avLst/>
          </a:prstGeom>
        </p:spPr>
      </p:pic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DF43D8E-2DCE-443C-8D65-B4FD305727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>
          <a:xfrm>
            <a:off x="-116958" y="-74428"/>
            <a:ext cx="10343816" cy="697528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2C6FC-D5D9-4D94-A7A6-E3138DB2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44" y="4414838"/>
            <a:ext cx="3141263" cy="1248564"/>
          </a:xfrm>
          <a:prstGeom prst="rect">
            <a:avLst/>
          </a:prstGeom>
          <a:effectLst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7E65199-4166-4975-8AC4-092C4207F856}"/>
              </a:ext>
            </a:extLst>
          </p:cNvPr>
          <p:cNvSpPr txBox="1">
            <a:spLocks/>
          </p:cNvSpPr>
          <p:nvPr/>
        </p:nvSpPr>
        <p:spPr>
          <a:xfrm>
            <a:off x="7722417" y="3809777"/>
            <a:ext cx="4141788" cy="1985963"/>
          </a:xfrm>
          <a:prstGeom prst="rect">
            <a:avLst/>
          </a:prstGeom>
        </p:spPr>
        <p:txBody>
          <a:bodyPr anchor="t" anchorCtr="0"/>
          <a:lstStyle>
            <a:lvl1pPr marL="0" indent="0" algn="ctr" defTabSz="914400" rtl="0" eaLnBrk="1" latinLnBrk="0" hangingPunct="1">
              <a:lnSpc>
                <a:spcPts val="326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E5375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latin typeface="Quasimoda" panose="00000500000000000000" pitchFamily="50" charset="0"/>
              </a:rPr>
              <a:t>Q&amp;A</a:t>
            </a: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F700E4EA-0CA8-479E-A3DB-DE9F5DFC8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238" y="1479619"/>
            <a:ext cx="1171974" cy="1101656"/>
          </a:xfrm>
          <a:prstGeom prst="rect">
            <a:avLst/>
          </a:prstGeom>
        </p:spPr>
      </p:pic>
      <p:pic>
        <p:nvPicPr>
          <p:cNvPr id="8" name="Picture 4" descr="Litchfield Public Schools">
            <a:extLst>
              <a:ext uri="{FF2B5EF4-FFF2-40B4-BE49-F238E27FC236}">
                <a16:creationId xmlns:a16="http://schemas.microsoft.com/office/drawing/2014/main" id="{4E4CCEF4-495C-4BD5-84C3-DAD764F9E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8"/>
          <a:stretch/>
        </p:blipFill>
        <p:spPr bwMode="auto">
          <a:xfrm>
            <a:off x="9861954" y="303845"/>
            <a:ext cx="1310755" cy="11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Presentation Template-v2" id="{254F0361-1D16-574D-9102-A8E94CB04F10}" vid="{1E062891-06F5-A042-955C-BD4872EC5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99A9DD9102345BA3EFD9C543F3650" ma:contentTypeVersion="10" ma:contentTypeDescription="Create a new document." ma:contentTypeScope="" ma:versionID="ebb1781de347440d444dd9d64d6021ad">
  <xsd:schema xmlns:xsd="http://www.w3.org/2001/XMLSchema" xmlns:xs="http://www.w3.org/2001/XMLSchema" xmlns:p="http://schemas.microsoft.com/office/2006/metadata/properties" xmlns:ns3="fcb03e01-a8c8-4871-8d88-023aa2f9538e" targetNamespace="http://schemas.microsoft.com/office/2006/metadata/properties" ma:root="true" ma:fieldsID="b96e9725145a410c0d3cc4e6aca4f2ed" ns3:_="">
    <xsd:import namespace="fcb03e01-a8c8-4871-8d88-023aa2f953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03e01-a8c8-4871-8d88-023aa2f95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9D2CDD-5C3F-4A92-AE38-1CEAC9CF4B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058509-6E0C-424D-9003-45B9520B8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b03e01-a8c8-4871-8d88-023aa2f95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ECA7BD-EEC9-4672-9E16-9EDDA5D17271}">
  <ds:schemaRefs>
    <ds:schemaRef ds:uri="fcb03e01-a8c8-4871-8d88-023aa2f9538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ICS-Presentation Template-v3</Template>
  <TotalTime>6602</TotalTime>
  <Words>131</Words>
  <Application>Microsoft Office PowerPoint</Application>
  <PresentationFormat>Widescreen</PresentationFormat>
  <Paragraphs>29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Avenir Black</vt:lpstr>
      <vt:lpstr>Avenir Medium</vt:lpstr>
      <vt:lpstr>Avenir Roman</vt:lpstr>
      <vt:lpstr>Calibri</vt:lpstr>
      <vt:lpstr>Calibri Light</vt:lpstr>
      <vt:lpstr>Corbel</vt:lpstr>
      <vt:lpstr>Gill Sans MT</vt:lpstr>
      <vt:lpstr>Quasimoda</vt:lpstr>
      <vt:lpstr>Segoe UI</vt:lpstr>
      <vt:lpstr>Segoe UI Black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Eryn Sorensen</dc:creator>
  <cp:lastModifiedBy>Ekalath Sophaphanh</cp:lastModifiedBy>
  <cp:revision>86</cp:revision>
  <dcterms:created xsi:type="dcterms:W3CDTF">2019-12-16T15:06:10Z</dcterms:created>
  <dcterms:modified xsi:type="dcterms:W3CDTF">2021-01-25T23:35:55Z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0x01010006899A9DD9102345BA3EFD9C543F3650</vt:lpwstr>
  </property>
</Properties>
</file>